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6" r:id="rId4"/>
    <p:sldId id="261" r:id="rId5"/>
    <p:sldId id="262" r:id="rId6"/>
    <p:sldId id="257" r:id="rId7"/>
    <p:sldId id="258" r:id="rId8"/>
    <p:sldId id="259" r:id="rId9"/>
    <p:sldId id="260" r:id="rId10"/>
    <p:sldId id="263" r:id="rId11"/>
    <p:sldId id="264" r:id="rId12"/>
    <p:sldId id="272" r:id="rId13"/>
    <p:sldId id="266" r:id="rId14"/>
    <p:sldId id="273" r:id="rId15"/>
    <p:sldId id="267" r:id="rId16"/>
    <p:sldId id="274" r:id="rId17"/>
    <p:sldId id="265" r:id="rId18"/>
    <p:sldId id="275" r:id="rId19"/>
    <p:sldId id="268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18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C230B4-9D71-40D9-9FDD-07B1A700F50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6A1E8D-9334-4FCE-B9FE-D55428C1CACD}">
      <dgm:prSet phldrT="[Текст]"/>
      <dgm:spPr/>
      <dgm:t>
        <a:bodyPr/>
        <a:lstStyle/>
        <a:p>
          <a:r>
            <a:rPr lang="tt-RU" dirty="0" smtClean="0"/>
            <a:t>1</a:t>
          </a:r>
          <a:endParaRPr lang="ru-RU" dirty="0"/>
        </a:p>
      </dgm:t>
    </dgm:pt>
    <dgm:pt modelId="{3E9110EE-25AE-4AA9-ADF1-DAA71541CAE6}" type="parTrans" cxnId="{62127E8B-0187-4FD4-92F4-2A8C74BE4C7E}">
      <dgm:prSet/>
      <dgm:spPr/>
      <dgm:t>
        <a:bodyPr/>
        <a:lstStyle/>
        <a:p>
          <a:endParaRPr lang="ru-RU"/>
        </a:p>
      </dgm:t>
    </dgm:pt>
    <dgm:pt modelId="{30633370-6E03-488A-8DAC-E224A26AFABA}" type="sibTrans" cxnId="{62127E8B-0187-4FD4-92F4-2A8C74BE4C7E}">
      <dgm:prSet/>
      <dgm:spPr/>
      <dgm:t>
        <a:bodyPr/>
        <a:lstStyle/>
        <a:p>
          <a:endParaRPr lang="ru-RU"/>
        </a:p>
      </dgm:t>
    </dgm:pt>
    <dgm:pt modelId="{2094ECD7-2A69-4C16-9068-7D6603723900}">
      <dgm:prSet phldrT="[Текст]"/>
      <dgm:spPr/>
      <dgm:t>
        <a:bodyPr/>
        <a:lstStyle/>
        <a:p>
          <a:r>
            <a:rPr lang="ru-RU" dirty="0" smtClean="0"/>
            <a:t>поиск количества чисел, удовлетворяющих условию</a:t>
          </a:r>
          <a:endParaRPr lang="ru-RU" dirty="0"/>
        </a:p>
      </dgm:t>
    </dgm:pt>
    <dgm:pt modelId="{CBB61071-EA95-406D-8256-E90988554A7D}" type="parTrans" cxnId="{5046E4F9-E45F-4BB7-BBCA-E458AA98FD95}">
      <dgm:prSet/>
      <dgm:spPr/>
      <dgm:t>
        <a:bodyPr/>
        <a:lstStyle/>
        <a:p>
          <a:endParaRPr lang="ru-RU"/>
        </a:p>
      </dgm:t>
    </dgm:pt>
    <dgm:pt modelId="{36C4ABF1-5586-473D-BD02-8E8755176AB4}" type="sibTrans" cxnId="{5046E4F9-E45F-4BB7-BBCA-E458AA98FD95}">
      <dgm:prSet/>
      <dgm:spPr/>
      <dgm:t>
        <a:bodyPr/>
        <a:lstStyle/>
        <a:p>
          <a:endParaRPr lang="ru-RU"/>
        </a:p>
      </dgm:t>
    </dgm:pt>
    <dgm:pt modelId="{340141C7-9FDC-4EEE-9845-DED30A2A732F}">
      <dgm:prSet phldrT="[Текст]"/>
      <dgm:spPr/>
      <dgm:t>
        <a:bodyPr/>
        <a:lstStyle/>
        <a:p>
          <a:r>
            <a:rPr lang="tt-RU" dirty="0" smtClean="0"/>
            <a:t>2</a:t>
          </a:r>
          <a:endParaRPr lang="ru-RU" dirty="0"/>
        </a:p>
      </dgm:t>
    </dgm:pt>
    <dgm:pt modelId="{BB411401-5B69-4138-B7BC-2C1504DEFE71}" type="parTrans" cxnId="{585FF887-A5EC-4563-B523-C98AB10E237E}">
      <dgm:prSet/>
      <dgm:spPr/>
      <dgm:t>
        <a:bodyPr/>
        <a:lstStyle/>
        <a:p>
          <a:endParaRPr lang="ru-RU"/>
        </a:p>
      </dgm:t>
    </dgm:pt>
    <dgm:pt modelId="{22236870-31FF-49BE-8102-A5BCDD4C1D3C}" type="sibTrans" cxnId="{585FF887-A5EC-4563-B523-C98AB10E237E}">
      <dgm:prSet/>
      <dgm:spPr/>
      <dgm:t>
        <a:bodyPr/>
        <a:lstStyle/>
        <a:p>
          <a:endParaRPr lang="ru-RU"/>
        </a:p>
      </dgm:t>
    </dgm:pt>
    <dgm:pt modelId="{36271C5D-73F2-4511-AA5E-DABD56023275}">
      <dgm:prSet phldrT="[Текст]"/>
      <dgm:spPr/>
      <dgm:t>
        <a:bodyPr/>
        <a:lstStyle/>
        <a:p>
          <a:r>
            <a:rPr lang="ru-RU" dirty="0" smtClean="0"/>
            <a:t>вычисление суммы чисел по критерию</a:t>
          </a:r>
          <a:endParaRPr lang="ru-RU" dirty="0"/>
        </a:p>
      </dgm:t>
    </dgm:pt>
    <dgm:pt modelId="{21BB850E-99B6-49DE-9B55-12519F4EEA92}" type="parTrans" cxnId="{7D4B9D7A-ECA8-467D-85D2-E7A594A9DBE9}">
      <dgm:prSet/>
      <dgm:spPr/>
      <dgm:t>
        <a:bodyPr/>
        <a:lstStyle/>
        <a:p>
          <a:endParaRPr lang="ru-RU"/>
        </a:p>
      </dgm:t>
    </dgm:pt>
    <dgm:pt modelId="{33CC07DB-C43D-4A2B-B1E2-E5DA49264279}" type="sibTrans" cxnId="{7D4B9D7A-ECA8-467D-85D2-E7A594A9DBE9}">
      <dgm:prSet/>
      <dgm:spPr/>
      <dgm:t>
        <a:bodyPr/>
        <a:lstStyle/>
        <a:p>
          <a:endParaRPr lang="ru-RU"/>
        </a:p>
      </dgm:t>
    </dgm:pt>
    <dgm:pt modelId="{4DAC4789-3C66-4B9D-AAEB-3315B8B7FF99}">
      <dgm:prSet phldrT="[Текст]"/>
      <dgm:spPr/>
      <dgm:t>
        <a:bodyPr/>
        <a:lstStyle/>
        <a:p>
          <a:r>
            <a:rPr lang="tt-RU" dirty="0" smtClean="0"/>
            <a:t>3</a:t>
          </a:r>
          <a:endParaRPr lang="ru-RU" dirty="0"/>
        </a:p>
      </dgm:t>
    </dgm:pt>
    <dgm:pt modelId="{19BAAF87-47D7-4B64-9BB1-062DBC1AE71C}" type="parTrans" cxnId="{0B44854B-F0B0-4DA2-A5FB-B1F20BF9D01A}">
      <dgm:prSet/>
      <dgm:spPr/>
      <dgm:t>
        <a:bodyPr/>
        <a:lstStyle/>
        <a:p>
          <a:endParaRPr lang="ru-RU"/>
        </a:p>
      </dgm:t>
    </dgm:pt>
    <dgm:pt modelId="{8ACE60C8-5102-4641-A78E-620251704282}" type="sibTrans" cxnId="{0B44854B-F0B0-4DA2-A5FB-B1F20BF9D01A}">
      <dgm:prSet/>
      <dgm:spPr/>
      <dgm:t>
        <a:bodyPr/>
        <a:lstStyle/>
        <a:p>
          <a:endParaRPr lang="ru-RU"/>
        </a:p>
      </dgm:t>
    </dgm:pt>
    <dgm:pt modelId="{BF1175C4-A11E-4AD4-BB62-CA740EA7CD16}">
      <dgm:prSet phldrT="[Текст]"/>
      <dgm:spPr/>
      <dgm:t>
        <a:bodyPr/>
        <a:lstStyle/>
        <a:p>
          <a:r>
            <a:rPr lang="ru-RU" dirty="0" smtClean="0"/>
            <a:t>определение минимального/максимального значения среди чисел, подходящих под условие</a:t>
          </a:r>
          <a:endParaRPr lang="ru-RU" dirty="0"/>
        </a:p>
      </dgm:t>
    </dgm:pt>
    <dgm:pt modelId="{94F2C8CB-9EE1-45FB-A745-7C8AD698E0AA}" type="parTrans" cxnId="{8D34D8B1-8602-48D5-BDE2-9AF7BE33C616}">
      <dgm:prSet/>
      <dgm:spPr/>
      <dgm:t>
        <a:bodyPr/>
        <a:lstStyle/>
        <a:p>
          <a:endParaRPr lang="ru-RU"/>
        </a:p>
      </dgm:t>
    </dgm:pt>
    <dgm:pt modelId="{3248A94E-FF12-4B84-8D40-544FF0A7832F}" type="sibTrans" cxnId="{8D34D8B1-8602-48D5-BDE2-9AF7BE33C616}">
      <dgm:prSet/>
      <dgm:spPr/>
      <dgm:t>
        <a:bodyPr/>
        <a:lstStyle/>
        <a:p>
          <a:endParaRPr lang="ru-RU"/>
        </a:p>
      </dgm:t>
    </dgm:pt>
    <dgm:pt modelId="{440F1330-822A-4A3D-8E70-61CF325512F8}">
      <dgm:prSet phldrT="[Текст]"/>
      <dgm:spPr/>
      <dgm:t>
        <a:bodyPr/>
        <a:lstStyle/>
        <a:p>
          <a:r>
            <a:rPr lang="tt-RU" dirty="0" smtClean="0"/>
            <a:t>4</a:t>
          </a:r>
          <a:endParaRPr lang="ru-RU" dirty="0"/>
        </a:p>
      </dgm:t>
    </dgm:pt>
    <dgm:pt modelId="{F1A67C14-67E6-46D5-97EE-A3F451E48482}" type="parTrans" cxnId="{5C88006F-5BA4-4D4C-B322-BA9D25C076B5}">
      <dgm:prSet/>
      <dgm:spPr/>
      <dgm:t>
        <a:bodyPr/>
        <a:lstStyle/>
        <a:p>
          <a:endParaRPr lang="ru-RU"/>
        </a:p>
      </dgm:t>
    </dgm:pt>
    <dgm:pt modelId="{EB717448-606F-4E1E-837D-488DCA3541FC}" type="sibTrans" cxnId="{5C88006F-5BA4-4D4C-B322-BA9D25C076B5}">
      <dgm:prSet/>
      <dgm:spPr/>
      <dgm:t>
        <a:bodyPr/>
        <a:lstStyle/>
        <a:p>
          <a:endParaRPr lang="ru-RU"/>
        </a:p>
      </dgm:t>
    </dgm:pt>
    <dgm:pt modelId="{59FD212C-29D2-4D7C-B324-91751057AE6B}">
      <dgm:prSet phldrT="[Текст]"/>
      <dgm:spPr/>
      <dgm:t>
        <a:bodyPr/>
        <a:lstStyle/>
        <a:p>
          <a:r>
            <a:rPr lang="tt-RU" dirty="0" smtClean="0"/>
            <a:t>5</a:t>
          </a:r>
          <a:endParaRPr lang="ru-RU" dirty="0"/>
        </a:p>
      </dgm:t>
    </dgm:pt>
    <dgm:pt modelId="{DA8BED54-ECAF-4BD8-8998-E16E4EFCEE35}" type="parTrans" cxnId="{16A1417B-903E-4BF4-A228-29FEB0000F43}">
      <dgm:prSet/>
      <dgm:spPr/>
      <dgm:t>
        <a:bodyPr/>
        <a:lstStyle/>
        <a:p>
          <a:endParaRPr lang="ru-RU"/>
        </a:p>
      </dgm:t>
    </dgm:pt>
    <dgm:pt modelId="{B5727271-76CC-41B2-BA83-EAE658E82B1B}" type="sibTrans" cxnId="{16A1417B-903E-4BF4-A228-29FEB0000F43}">
      <dgm:prSet/>
      <dgm:spPr/>
      <dgm:t>
        <a:bodyPr/>
        <a:lstStyle/>
        <a:p>
          <a:endParaRPr lang="ru-RU"/>
        </a:p>
      </dgm:t>
    </dgm:pt>
    <dgm:pt modelId="{05A8AF91-6B3E-4A63-BD8F-585E86473835}">
      <dgm:prSet phldrT="[Текст]"/>
      <dgm:spPr/>
      <dgm:t>
        <a:bodyPr/>
        <a:lstStyle/>
        <a:p>
          <a:r>
            <a:rPr lang="ru-RU" dirty="0" smtClean="0"/>
            <a:t>расчёт среднего арифметического подходящих чисел</a:t>
          </a:r>
          <a:endParaRPr lang="ru-RU" dirty="0"/>
        </a:p>
      </dgm:t>
    </dgm:pt>
    <dgm:pt modelId="{33E7C9E1-83FD-4CF4-ADD4-8D273BBEEFC1}" type="parTrans" cxnId="{344A854E-6A7A-4284-920D-BABC2A4DC35B}">
      <dgm:prSet/>
      <dgm:spPr/>
      <dgm:t>
        <a:bodyPr/>
        <a:lstStyle/>
        <a:p>
          <a:endParaRPr lang="ru-RU"/>
        </a:p>
      </dgm:t>
    </dgm:pt>
    <dgm:pt modelId="{B382C9E7-AD6B-4694-A3CC-EC2B0E51DB57}" type="sibTrans" cxnId="{344A854E-6A7A-4284-920D-BABC2A4DC35B}">
      <dgm:prSet/>
      <dgm:spPr/>
      <dgm:t>
        <a:bodyPr/>
        <a:lstStyle/>
        <a:p>
          <a:endParaRPr lang="ru-RU"/>
        </a:p>
      </dgm:t>
    </dgm:pt>
    <dgm:pt modelId="{23C75A88-719A-43E6-A3C0-385E3242B5CF}">
      <dgm:prSet phldrT="[Текст]"/>
      <dgm:spPr/>
      <dgm:t>
        <a:bodyPr/>
        <a:lstStyle/>
        <a:p>
          <a:r>
            <a:rPr lang="ru-RU" dirty="0" smtClean="0"/>
            <a:t>проверка наличия чисел с заданными свойствами</a:t>
          </a:r>
          <a:endParaRPr lang="ru-RU" dirty="0"/>
        </a:p>
      </dgm:t>
    </dgm:pt>
    <dgm:pt modelId="{728AA9B8-ED13-42A5-B33D-DDB17E5AF2E1}" type="parTrans" cxnId="{E262AE20-70E7-494B-99E7-05ACBE63F209}">
      <dgm:prSet/>
      <dgm:spPr/>
      <dgm:t>
        <a:bodyPr/>
        <a:lstStyle/>
        <a:p>
          <a:endParaRPr lang="ru-RU"/>
        </a:p>
      </dgm:t>
    </dgm:pt>
    <dgm:pt modelId="{5A99CF24-4802-414F-A76F-9EA30C499EB1}" type="sibTrans" cxnId="{E262AE20-70E7-494B-99E7-05ACBE63F209}">
      <dgm:prSet/>
      <dgm:spPr/>
      <dgm:t>
        <a:bodyPr/>
        <a:lstStyle/>
        <a:p>
          <a:endParaRPr lang="ru-RU"/>
        </a:p>
      </dgm:t>
    </dgm:pt>
    <dgm:pt modelId="{92DD5515-34D1-46A5-84FE-FBC67DBBCABA}" type="pres">
      <dgm:prSet presAssocID="{A8C230B4-9D71-40D9-9FDD-07B1A700F5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BC9CDD-04C5-422C-8E8D-22AC480A9A31}" type="pres">
      <dgm:prSet presAssocID="{3B6A1E8D-9334-4FCE-B9FE-D55428C1CACD}" presName="linNode" presStyleCnt="0"/>
      <dgm:spPr/>
    </dgm:pt>
    <dgm:pt modelId="{98036E9F-FCC8-48DD-B7A5-D13A354F0F83}" type="pres">
      <dgm:prSet presAssocID="{3B6A1E8D-9334-4FCE-B9FE-D55428C1CACD}" presName="parentText" presStyleLbl="node1" presStyleIdx="0" presStyleCnt="5" custScaleX="339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D2879-DE74-4D44-9D11-7626F0A8F11D}" type="pres">
      <dgm:prSet presAssocID="{3B6A1E8D-9334-4FCE-B9FE-D55428C1CACD}" presName="descendantText" presStyleLbl="alignAccFollowNode1" presStyleIdx="0" presStyleCnt="5" custScaleX="134085" custLinFactNeighborX="-1499" custLinFactNeighborY="4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36B4B-BA87-480A-85EB-81ECDEBBA81A}" type="pres">
      <dgm:prSet presAssocID="{30633370-6E03-488A-8DAC-E224A26AFABA}" presName="sp" presStyleCnt="0"/>
      <dgm:spPr/>
    </dgm:pt>
    <dgm:pt modelId="{DF6CF57C-F74B-481E-A22F-15DB943615CB}" type="pres">
      <dgm:prSet presAssocID="{340141C7-9FDC-4EEE-9845-DED30A2A732F}" presName="linNode" presStyleCnt="0"/>
      <dgm:spPr/>
    </dgm:pt>
    <dgm:pt modelId="{371CFA35-423D-40C4-8B6D-3F41575B4821}" type="pres">
      <dgm:prSet presAssocID="{340141C7-9FDC-4EEE-9845-DED30A2A732F}" presName="parentText" presStyleLbl="node1" presStyleIdx="1" presStyleCnt="5" custScaleX="339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F1B38-28F5-4358-84E5-A407E64EFF9C}" type="pres">
      <dgm:prSet presAssocID="{340141C7-9FDC-4EEE-9845-DED30A2A732F}" presName="descendantText" presStyleLbl="alignAccFollowNode1" presStyleIdx="1" presStyleCnt="5" custScaleX="134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D623F-C839-42CE-AF67-BABD41AB85E3}" type="pres">
      <dgm:prSet presAssocID="{22236870-31FF-49BE-8102-A5BCDD4C1D3C}" presName="sp" presStyleCnt="0"/>
      <dgm:spPr/>
    </dgm:pt>
    <dgm:pt modelId="{FC4080AB-20B0-4FA9-8F26-9A62EEBC91B2}" type="pres">
      <dgm:prSet presAssocID="{4DAC4789-3C66-4B9D-AAEB-3315B8B7FF99}" presName="linNode" presStyleCnt="0"/>
      <dgm:spPr/>
    </dgm:pt>
    <dgm:pt modelId="{697E74EC-3750-48F6-9F5F-151644DDA60E}" type="pres">
      <dgm:prSet presAssocID="{4DAC4789-3C66-4B9D-AAEB-3315B8B7FF99}" presName="parentText" presStyleLbl="node1" presStyleIdx="2" presStyleCnt="5" custScaleX="33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1461F-7B30-4107-9C16-642239D9F06C}" type="pres">
      <dgm:prSet presAssocID="{4DAC4789-3C66-4B9D-AAEB-3315B8B7FF99}" presName="descendantText" presStyleLbl="alignAccFollowNode1" presStyleIdx="2" presStyleCnt="5" custScaleX="1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541FF-0BEC-4508-B313-D8B9DB79A0C2}" type="pres">
      <dgm:prSet presAssocID="{8ACE60C8-5102-4641-A78E-620251704282}" presName="sp" presStyleCnt="0"/>
      <dgm:spPr/>
    </dgm:pt>
    <dgm:pt modelId="{3AD5AE3F-78EE-44F3-9EF5-DD1FA3854923}" type="pres">
      <dgm:prSet presAssocID="{440F1330-822A-4A3D-8E70-61CF325512F8}" presName="linNode" presStyleCnt="0"/>
      <dgm:spPr/>
    </dgm:pt>
    <dgm:pt modelId="{DC92B044-7146-4369-8129-10181BCDBCCF}" type="pres">
      <dgm:prSet presAssocID="{440F1330-822A-4A3D-8E70-61CF325512F8}" presName="parentText" presStyleLbl="node1" presStyleIdx="3" presStyleCnt="5" custScaleX="33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5769E2-3679-48CE-AD4B-46E6B7CA7236}" type="pres">
      <dgm:prSet presAssocID="{440F1330-822A-4A3D-8E70-61CF325512F8}" presName="descendantText" presStyleLbl="alignAccFollowNode1" presStyleIdx="3" presStyleCnt="5" custScaleX="1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01A74-AE5C-467B-891A-5317E32F9811}" type="pres">
      <dgm:prSet presAssocID="{EB717448-606F-4E1E-837D-488DCA3541FC}" presName="sp" presStyleCnt="0"/>
      <dgm:spPr/>
    </dgm:pt>
    <dgm:pt modelId="{AECB6A9D-6E36-43EF-B56C-9965D7304D8F}" type="pres">
      <dgm:prSet presAssocID="{59FD212C-29D2-4D7C-B324-91751057AE6B}" presName="linNode" presStyleCnt="0"/>
      <dgm:spPr/>
    </dgm:pt>
    <dgm:pt modelId="{EA603D4A-342D-4EF4-AC0D-F76128BC6D47}" type="pres">
      <dgm:prSet presAssocID="{59FD212C-29D2-4D7C-B324-91751057AE6B}" presName="parentText" presStyleLbl="node1" presStyleIdx="4" presStyleCnt="5" custScaleX="33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77DA-6BD1-41B7-9E54-1168D42A6241}" type="pres">
      <dgm:prSet presAssocID="{59FD212C-29D2-4D7C-B324-91751057AE6B}" presName="descendantText" presStyleLbl="alignAccFollowNode1" presStyleIdx="4" presStyleCnt="5" custScaleX="1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C6655-443D-4E58-8F1A-B28EC4E8DF94}" type="presOf" srcId="{A8C230B4-9D71-40D9-9FDD-07B1A700F50C}" destId="{92DD5515-34D1-46A5-84FE-FBC67DBBCABA}" srcOrd="0" destOrd="0" presId="urn:microsoft.com/office/officeart/2005/8/layout/vList5"/>
    <dgm:cxn modelId="{04E8C53A-EA80-4B8B-939B-F44458A84BB5}" type="presOf" srcId="{2094ECD7-2A69-4C16-9068-7D6603723900}" destId="{F8DD2879-DE74-4D44-9D11-7626F0A8F11D}" srcOrd="0" destOrd="0" presId="urn:microsoft.com/office/officeart/2005/8/layout/vList5"/>
    <dgm:cxn modelId="{99BF187C-AF03-443B-AF5D-F7DD2B30D5C5}" type="presOf" srcId="{36271C5D-73F2-4511-AA5E-DABD56023275}" destId="{31DF1B38-28F5-4358-84E5-A407E64EFF9C}" srcOrd="0" destOrd="0" presId="urn:microsoft.com/office/officeart/2005/8/layout/vList5"/>
    <dgm:cxn modelId="{585FF887-A5EC-4563-B523-C98AB10E237E}" srcId="{A8C230B4-9D71-40D9-9FDD-07B1A700F50C}" destId="{340141C7-9FDC-4EEE-9845-DED30A2A732F}" srcOrd="1" destOrd="0" parTransId="{BB411401-5B69-4138-B7BC-2C1504DEFE71}" sibTransId="{22236870-31FF-49BE-8102-A5BCDD4C1D3C}"/>
    <dgm:cxn modelId="{4037D4A1-80D8-4C71-B8E7-36F6F54C729D}" type="presOf" srcId="{340141C7-9FDC-4EEE-9845-DED30A2A732F}" destId="{371CFA35-423D-40C4-8B6D-3F41575B4821}" srcOrd="0" destOrd="0" presId="urn:microsoft.com/office/officeart/2005/8/layout/vList5"/>
    <dgm:cxn modelId="{5C88006F-5BA4-4D4C-B322-BA9D25C076B5}" srcId="{A8C230B4-9D71-40D9-9FDD-07B1A700F50C}" destId="{440F1330-822A-4A3D-8E70-61CF325512F8}" srcOrd="3" destOrd="0" parTransId="{F1A67C14-67E6-46D5-97EE-A3F451E48482}" sibTransId="{EB717448-606F-4E1E-837D-488DCA3541FC}"/>
    <dgm:cxn modelId="{8BDC21B4-EA01-4F38-A0B2-C3D068F17597}" type="presOf" srcId="{05A8AF91-6B3E-4A63-BD8F-585E86473835}" destId="{9C5769E2-3679-48CE-AD4B-46E6B7CA7236}" srcOrd="0" destOrd="0" presId="urn:microsoft.com/office/officeart/2005/8/layout/vList5"/>
    <dgm:cxn modelId="{7D4B9D7A-ECA8-467D-85D2-E7A594A9DBE9}" srcId="{340141C7-9FDC-4EEE-9845-DED30A2A732F}" destId="{36271C5D-73F2-4511-AA5E-DABD56023275}" srcOrd="0" destOrd="0" parTransId="{21BB850E-99B6-49DE-9B55-12519F4EEA92}" sibTransId="{33CC07DB-C43D-4A2B-B1E2-E5DA49264279}"/>
    <dgm:cxn modelId="{80DADB30-EB61-4DB8-B931-4BF7F7B66138}" type="presOf" srcId="{3B6A1E8D-9334-4FCE-B9FE-D55428C1CACD}" destId="{98036E9F-FCC8-48DD-B7A5-D13A354F0F83}" srcOrd="0" destOrd="0" presId="urn:microsoft.com/office/officeart/2005/8/layout/vList5"/>
    <dgm:cxn modelId="{F5AC9BB6-C392-418B-98DE-24B402F2D4B9}" type="presOf" srcId="{59FD212C-29D2-4D7C-B324-91751057AE6B}" destId="{EA603D4A-342D-4EF4-AC0D-F76128BC6D47}" srcOrd="0" destOrd="0" presId="urn:microsoft.com/office/officeart/2005/8/layout/vList5"/>
    <dgm:cxn modelId="{F4813136-0D9D-437A-A536-20654EC702DC}" type="presOf" srcId="{23C75A88-719A-43E6-A3C0-385E3242B5CF}" destId="{941E77DA-6BD1-41B7-9E54-1168D42A6241}" srcOrd="0" destOrd="0" presId="urn:microsoft.com/office/officeart/2005/8/layout/vList5"/>
    <dgm:cxn modelId="{A468C012-19C0-46A7-B798-509BFD7A3A4C}" type="presOf" srcId="{BF1175C4-A11E-4AD4-BB62-CA740EA7CD16}" destId="{1901461F-7B30-4107-9C16-642239D9F06C}" srcOrd="0" destOrd="0" presId="urn:microsoft.com/office/officeart/2005/8/layout/vList5"/>
    <dgm:cxn modelId="{8D34D8B1-8602-48D5-BDE2-9AF7BE33C616}" srcId="{4DAC4789-3C66-4B9D-AAEB-3315B8B7FF99}" destId="{BF1175C4-A11E-4AD4-BB62-CA740EA7CD16}" srcOrd="0" destOrd="0" parTransId="{94F2C8CB-9EE1-45FB-A745-7C8AD698E0AA}" sibTransId="{3248A94E-FF12-4B84-8D40-544FF0A7832F}"/>
    <dgm:cxn modelId="{16A1417B-903E-4BF4-A228-29FEB0000F43}" srcId="{A8C230B4-9D71-40D9-9FDD-07B1A700F50C}" destId="{59FD212C-29D2-4D7C-B324-91751057AE6B}" srcOrd="4" destOrd="0" parTransId="{DA8BED54-ECAF-4BD8-8998-E16E4EFCEE35}" sibTransId="{B5727271-76CC-41B2-BA83-EAE658E82B1B}"/>
    <dgm:cxn modelId="{E262AE20-70E7-494B-99E7-05ACBE63F209}" srcId="{59FD212C-29D2-4D7C-B324-91751057AE6B}" destId="{23C75A88-719A-43E6-A3C0-385E3242B5CF}" srcOrd="0" destOrd="0" parTransId="{728AA9B8-ED13-42A5-B33D-DDB17E5AF2E1}" sibTransId="{5A99CF24-4802-414F-A76F-9EA30C499EB1}"/>
    <dgm:cxn modelId="{624CE9CE-236A-4513-8A96-725A674FF1C1}" type="presOf" srcId="{4DAC4789-3C66-4B9D-AAEB-3315B8B7FF99}" destId="{697E74EC-3750-48F6-9F5F-151644DDA60E}" srcOrd="0" destOrd="0" presId="urn:microsoft.com/office/officeart/2005/8/layout/vList5"/>
    <dgm:cxn modelId="{62127E8B-0187-4FD4-92F4-2A8C74BE4C7E}" srcId="{A8C230B4-9D71-40D9-9FDD-07B1A700F50C}" destId="{3B6A1E8D-9334-4FCE-B9FE-D55428C1CACD}" srcOrd="0" destOrd="0" parTransId="{3E9110EE-25AE-4AA9-ADF1-DAA71541CAE6}" sibTransId="{30633370-6E03-488A-8DAC-E224A26AFABA}"/>
    <dgm:cxn modelId="{5046E4F9-E45F-4BB7-BBCA-E458AA98FD95}" srcId="{3B6A1E8D-9334-4FCE-B9FE-D55428C1CACD}" destId="{2094ECD7-2A69-4C16-9068-7D6603723900}" srcOrd="0" destOrd="0" parTransId="{CBB61071-EA95-406D-8256-E90988554A7D}" sibTransId="{36C4ABF1-5586-473D-BD02-8E8755176AB4}"/>
    <dgm:cxn modelId="{06D35969-7EF5-46FB-BEC6-B92161A1AE87}" type="presOf" srcId="{440F1330-822A-4A3D-8E70-61CF325512F8}" destId="{DC92B044-7146-4369-8129-10181BCDBCCF}" srcOrd="0" destOrd="0" presId="urn:microsoft.com/office/officeart/2005/8/layout/vList5"/>
    <dgm:cxn modelId="{344A854E-6A7A-4284-920D-BABC2A4DC35B}" srcId="{440F1330-822A-4A3D-8E70-61CF325512F8}" destId="{05A8AF91-6B3E-4A63-BD8F-585E86473835}" srcOrd="0" destOrd="0" parTransId="{33E7C9E1-83FD-4CF4-ADD4-8D273BBEEFC1}" sibTransId="{B382C9E7-AD6B-4694-A3CC-EC2B0E51DB57}"/>
    <dgm:cxn modelId="{0B44854B-F0B0-4DA2-A5FB-B1F20BF9D01A}" srcId="{A8C230B4-9D71-40D9-9FDD-07B1A700F50C}" destId="{4DAC4789-3C66-4B9D-AAEB-3315B8B7FF99}" srcOrd="2" destOrd="0" parTransId="{19BAAF87-47D7-4B64-9BB1-062DBC1AE71C}" sibTransId="{8ACE60C8-5102-4641-A78E-620251704282}"/>
    <dgm:cxn modelId="{1DC9EB0F-DBA3-4348-A942-EB2DD040CDF2}" type="presParOf" srcId="{92DD5515-34D1-46A5-84FE-FBC67DBBCABA}" destId="{00BC9CDD-04C5-422C-8E8D-22AC480A9A31}" srcOrd="0" destOrd="0" presId="urn:microsoft.com/office/officeart/2005/8/layout/vList5"/>
    <dgm:cxn modelId="{99810697-7930-4850-985B-A854DA554745}" type="presParOf" srcId="{00BC9CDD-04C5-422C-8E8D-22AC480A9A31}" destId="{98036E9F-FCC8-48DD-B7A5-D13A354F0F83}" srcOrd="0" destOrd="0" presId="urn:microsoft.com/office/officeart/2005/8/layout/vList5"/>
    <dgm:cxn modelId="{426C33F4-794F-48E5-86BC-EC32DADFBE5D}" type="presParOf" srcId="{00BC9CDD-04C5-422C-8E8D-22AC480A9A31}" destId="{F8DD2879-DE74-4D44-9D11-7626F0A8F11D}" srcOrd="1" destOrd="0" presId="urn:microsoft.com/office/officeart/2005/8/layout/vList5"/>
    <dgm:cxn modelId="{C3AE03DD-C5EC-418C-975D-CBD389088335}" type="presParOf" srcId="{92DD5515-34D1-46A5-84FE-FBC67DBBCABA}" destId="{82336B4B-BA87-480A-85EB-81ECDEBBA81A}" srcOrd="1" destOrd="0" presId="urn:microsoft.com/office/officeart/2005/8/layout/vList5"/>
    <dgm:cxn modelId="{7355DDC4-3148-4FD0-9FA2-55883664B766}" type="presParOf" srcId="{92DD5515-34D1-46A5-84FE-FBC67DBBCABA}" destId="{DF6CF57C-F74B-481E-A22F-15DB943615CB}" srcOrd="2" destOrd="0" presId="urn:microsoft.com/office/officeart/2005/8/layout/vList5"/>
    <dgm:cxn modelId="{9C938309-2531-4C1A-A098-B35CFC7BD08B}" type="presParOf" srcId="{DF6CF57C-F74B-481E-A22F-15DB943615CB}" destId="{371CFA35-423D-40C4-8B6D-3F41575B4821}" srcOrd="0" destOrd="0" presId="urn:microsoft.com/office/officeart/2005/8/layout/vList5"/>
    <dgm:cxn modelId="{9A788502-0765-4F2A-8D90-E3A38EE8902C}" type="presParOf" srcId="{DF6CF57C-F74B-481E-A22F-15DB943615CB}" destId="{31DF1B38-28F5-4358-84E5-A407E64EFF9C}" srcOrd="1" destOrd="0" presId="urn:microsoft.com/office/officeart/2005/8/layout/vList5"/>
    <dgm:cxn modelId="{5737708F-20A9-418E-966F-7CFAFCCB2AAC}" type="presParOf" srcId="{92DD5515-34D1-46A5-84FE-FBC67DBBCABA}" destId="{23ED623F-C839-42CE-AF67-BABD41AB85E3}" srcOrd="3" destOrd="0" presId="urn:microsoft.com/office/officeart/2005/8/layout/vList5"/>
    <dgm:cxn modelId="{1A5C79A5-614F-4173-9AEE-DA9D99B9E8AE}" type="presParOf" srcId="{92DD5515-34D1-46A5-84FE-FBC67DBBCABA}" destId="{FC4080AB-20B0-4FA9-8F26-9A62EEBC91B2}" srcOrd="4" destOrd="0" presId="urn:microsoft.com/office/officeart/2005/8/layout/vList5"/>
    <dgm:cxn modelId="{B5C26F06-F57F-43ED-AA2C-DBCD66DCE01D}" type="presParOf" srcId="{FC4080AB-20B0-4FA9-8F26-9A62EEBC91B2}" destId="{697E74EC-3750-48F6-9F5F-151644DDA60E}" srcOrd="0" destOrd="0" presId="urn:microsoft.com/office/officeart/2005/8/layout/vList5"/>
    <dgm:cxn modelId="{84D17E13-83FF-4A11-AACF-DE82E730EB2A}" type="presParOf" srcId="{FC4080AB-20B0-4FA9-8F26-9A62EEBC91B2}" destId="{1901461F-7B30-4107-9C16-642239D9F06C}" srcOrd="1" destOrd="0" presId="urn:microsoft.com/office/officeart/2005/8/layout/vList5"/>
    <dgm:cxn modelId="{46035E73-4B53-4A58-BEFF-31A7631E67D7}" type="presParOf" srcId="{92DD5515-34D1-46A5-84FE-FBC67DBBCABA}" destId="{C86541FF-0BEC-4508-B313-D8B9DB79A0C2}" srcOrd="5" destOrd="0" presId="urn:microsoft.com/office/officeart/2005/8/layout/vList5"/>
    <dgm:cxn modelId="{559E6036-6BC7-4ECE-A814-D09A5E0A0C63}" type="presParOf" srcId="{92DD5515-34D1-46A5-84FE-FBC67DBBCABA}" destId="{3AD5AE3F-78EE-44F3-9EF5-DD1FA3854923}" srcOrd="6" destOrd="0" presId="urn:microsoft.com/office/officeart/2005/8/layout/vList5"/>
    <dgm:cxn modelId="{A40F2C83-CEBF-4185-8F23-3DAD6414432B}" type="presParOf" srcId="{3AD5AE3F-78EE-44F3-9EF5-DD1FA3854923}" destId="{DC92B044-7146-4369-8129-10181BCDBCCF}" srcOrd="0" destOrd="0" presId="urn:microsoft.com/office/officeart/2005/8/layout/vList5"/>
    <dgm:cxn modelId="{6E36D6E1-35D1-4D94-B8EA-0CB3EA553281}" type="presParOf" srcId="{3AD5AE3F-78EE-44F3-9EF5-DD1FA3854923}" destId="{9C5769E2-3679-48CE-AD4B-46E6B7CA7236}" srcOrd="1" destOrd="0" presId="urn:microsoft.com/office/officeart/2005/8/layout/vList5"/>
    <dgm:cxn modelId="{C91F14A9-179B-45A3-9893-7505467D5FFE}" type="presParOf" srcId="{92DD5515-34D1-46A5-84FE-FBC67DBBCABA}" destId="{A4801A74-AE5C-467B-891A-5317E32F9811}" srcOrd="7" destOrd="0" presId="urn:microsoft.com/office/officeart/2005/8/layout/vList5"/>
    <dgm:cxn modelId="{6F4C9E94-9D0E-42AC-BC8E-920576D7FF78}" type="presParOf" srcId="{92DD5515-34D1-46A5-84FE-FBC67DBBCABA}" destId="{AECB6A9D-6E36-43EF-B56C-9965D7304D8F}" srcOrd="8" destOrd="0" presId="urn:microsoft.com/office/officeart/2005/8/layout/vList5"/>
    <dgm:cxn modelId="{E7902582-5A73-459E-A1EE-63994207D3C2}" type="presParOf" srcId="{AECB6A9D-6E36-43EF-B56C-9965D7304D8F}" destId="{EA603D4A-342D-4EF4-AC0D-F76128BC6D47}" srcOrd="0" destOrd="0" presId="urn:microsoft.com/office/officeart/2005/8/layout/vList5"/>
    <dgm:cxn modelId="{50174611-7394-4FF1-B9D0-ED5510CBE667}" type="presParOf" srcId="{AECB6A9D-6E36-43EF-B56C-9965D7304D8F}" destId="{941E77DA-6BD1-41B7-9E54-1168D42A62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C230B4-9D71-40D9-9FDD-07B1A700F50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6A1E8D-9334-4FCE-B9FE-D55428C1CACD}">
      <dgm:prSet phldrT="[Текст]"/>
      <dgm:spPr/>
      <dgm:t>
        <a:bodyPr/>
        <a:lstStyle/>
        <a:p>
          <a:r>
            <a:rPr lang="tt-RU" dirty="0" smtClean="0"/>
            <a:t>1</a:t>
          </a:r>
          <a:endParaRPr lang="ru-RU" dirty="0"/>
        </a:p>
      </dgm:t>
    </dgm:pt>
    <dgm:pt modelId="{3E9110EE-25AE-4AA9-ADF1-DAA71541CAE6}" type="parTrans" cxnId="{62127E8B-0187-4FD4-92F4-2A8C74BE4C7E}">
      <dgm:prSet/>
      <dgm:spPr/>
      <dgm:t>
        <a:bodyPr/>
        <a:lstStyle/>
        <a:p>
          <a:endParaRPr lang="ru-RU"/>
        </a:p>
      </dgm:t>
    </dgm:pt>
    <dgm:pt modelId="{30633370-6E03-488A-8DAC-E224A26AFABA}" type="sibTrans" cxnId="{62127E8B-0187-4FD4-92F4-2A8C74BE4C7E}">
      <dgm:prSet/>
      <dgm:spPr/>
      <dgm:t>
        <a:bodyPr/>
        <a:lstStyle/>
        <a:p>
          <a:endParaRPr lang="ru-RU"/>
        </a:p>
      </dgm:t>
    </dgm:pt>
    <dgm:pt modelId="{2094ECD7-2A69-4C16-9068-7D6603723900}">
      <dgm:prSet phldrT="[Текст]"/>
      <dgm:spPr/>
      <dgm:t>
        <a:bodyPr/>
        <a:lstStyle/>
        <a:p>
          <a:r>
            <a:rPr lang="ru-RU" dirty="0" smtClean="0"/>
            <a:t>Числа кратные…</a:t>
          </a:r>
          <a:endParaRPr lang="ru-RU" dirty="0"/>
        </a:p>
      </dgm:t>
    </dgm:pt>
    <dgm:pt modelId="{CBB61071-EA95-406D-8256-E90988554A7D}" type="parTrans" cxnId="{5046E4F9-E45F-4BB7-BBCA-E458AA98FD95}">
      <dgm:prSet/>
      <dgm:spPr/>
      <dgm:t>
        <a:bodyPr/>
        <a:lstStyle/>
        <a:p>
          <a:endParaRPr lang="ru-RU"/>
        </a:p>
      </dgm:t>
    </dgm:pt>
    <dgm:pt modelId="{36C4ABF1-5586-473D-BD02-8E8755176AB4}" type="sibTrans" cxnId="{5046E4F9-E45F-4BB7-BBCA-E458AA98FD95}">
      <dgm:prSet/>
      <dgm:spPr/>
      <dgm:t>
        <a:bodyPr/>
        <a:lstStyle/>
        <a:p>
          <a:endParaRPr lang="ru-RU"/>
        </a:p>
      </dgm:t>
    </dgm:pt>
    <dgm:pt modelId="{340141C7-9FDC-4EEE-9845-DED30A2A732F}">
      <dgm:prSet phldrT="[Текст]"/>
      <dgm:spPr/>
      <dgm:t>
        <a:bodyPr/>
        <a:lstStyle/>
        <a:p>
          <a:r>
            <a:rPr lang="tt-RU" dirty="0" smtClean="0"/>
            <a:t>2</a:t>
          </a:r>
          <a:endParaRPr lang="ru-RU" dirty="0"/>
        </a:p>
      </dgm:t>
    </dgm:pt>
    <dgm:pt modelId="{BB411401-5B69-4138-B7BC-2C1504DEFE71}" type="parTrans" cxnId="{585FF887-A5EC-4563-B523-C98AB10E237E}">
      <dgm:prSet/>
      <dgm:spPr/>
      <dgm:t>
        <a:bodyPr/>
        <a:lstStyle/>
        <a:p>
          <a:endParaRPr lang="ru-RU"/>
        </a:p>
      </dgm:t>
    </dgm:pt>
    <dgm:pt modelId="{22236870-31FF-49BE-8102-A5BCDD4C1D3C}" type="sibTrans" cxnId="{585FF887-A5EC-4563-B523-C98AB10E237E}">
      <dgm:prSet/>
      <dgm:spPr/>
      <dgm:t>
        <a:bodyPr/>
        <a:lstStyle/>
        <a:p>
          <a:endParaRPr lang="ru-RU"/>
        </a:p>
      </dgm:t>
    </dgm:pt>
    <dgm:pt modelId="{36271C5D-73F2-4511-AA5E-DABD56023275}">
      <dgm:prSet phldrT="[Текст]"/>
      <dgm:spPr/>
      <dgm:t>
        <a:bodyPr/>
        <a:lstStyle/>
        <a:p>
          <a:r>
            <a:rPr lang="ru-RU" dirty="0" smtClean="0"/>
            <a:t>Числа оканчивающиеся на цифру…</a:t>
          </a:r>
          <a:endParaRPr lang="ru-RU" dirty="0"/>
        </a:p>
      </dgm:t>
    </dgm:pt>
    <dgm:pt modelId="{21BB850E-99B6-49DE-9B55-12519F4EEA92}" type="parTrans" cxnId="{7D4B9D7A-ECA8-467D-85D2-E7A594A9DBE9}">
      <dgm:prSet/>
      <dgm:spPr/>
      <dgm:t>
        <a:bodyPr/>
        <a:lstStyle/>
        <a:p>
          <a:endParaRPr lang="ru-RU"/>
        </a:p>
      </dgm:t>
    </dgm:pt>
    <dgm:pt modelId="{33CC07DB-C43D-4A2B-B1E2-E5DA49264279}" type="sibTrans" cxnId="{7D4B9D7A-ECA8-467D-85D2-E7A594A9DBE9}">
      <dgm:prSet/>
      <dgm:spPr/>
      <dgm:t>
        <a:bodyPr/>
        <a:lstStyle/>
        <a:p>
          <a:endParaRPr lang="ru-RU"/>
        </a:p>
      </dgm:t>
    </dgm:pt>
    <dgm:pt modelId="{4DAC4789-3C66-4B9D-AAEB-3315B8B7FF99}">
      <dgm:prSet phldrT="[Текст]"/>
      <dgm:spPr/>
      <dgm:t>
        <a:bodyPr/>
        <a:lstStyle/>
        <a:p>
          <a:r>
            <a:rPr lang="tt-RU" dirty="0" smtClean="0"/>
            <a:t>3</a:t>
          </a:r>
          <a:endParaRPr lang="ru-RU" dirty="0"/>
        </a:p>
      </dgm:t>
    </dgm:pt>
    <dgm:pt modelId="{19BAAF87-47D7-4B64-9BB1-062DBC1AE71C}" type="parTrans" cxnId="{0B44854B-F0B0-4DA2-A5FB-B1F20BF9D01A}">
      <dgm:prSet/>
      <dgm:spPr/>
      <dgm:t>
        <a:bodyPr/>
        <a:lstStyle/>
        <a:p>
          <a:endParaRPr lang="ru-RU"/>
        </a:p>
      </dgm:t>
    </dgm:pt>
    <dgm:pt modelId="{8ACE60C8-5102-4641-A78E-620251704282}" type="sibTrans" cxnId="{0B44854B-F0B0-4DA2-A5FB-B1F20BF9D01A}">
      <dgm:prSet/>
      <dgm:spPr/>
      <dgm:t>
        <a:bodyPr/>
        <a:lstStyle/>
        <a:p>
          <a:endParaRPr lang="ru-RU"/>
        </a:p>
      </dgm:t>
    </dgm:pt>
    <dgm:pt modelId="{BF1175C4-A11E-4AD4-BB62-CA740EA7CD16}">
      <dgm:prSet phldrT="[Текст]"/>
      <dgm:spPr/>
      <dgm:t>
        <a:bodyPr/>
        <a:lstStyle/>
        <a:p>
          <a:r>
            <a:rPr lang="ru-RU" dirty="0" smtClean="0"/>
            <a:t>Двухзначные, трехзначные числа </a:t>
          </a:r>
          <a:r>
            <a:rPr lang="ru-RU" dirty="0" err="1" smtClean="0"/>
            <a:t>и.т.д</a:t>
          </a:r>
          <a:endParaRPr lang="ru-RU" dirty="0"/>
        </a:p>
      </dgm:t>
    </dgm:pt>
    <dgm:pt modelId="{94F2C8CB-9EE1-45FB-A745-7C8AD698E0AA}" type="parTrans" cxnId="{8D34D8B1-8602-48D5-BDE2-9AF7BE33C616}">
      <dgm:prSet/>
      <dgm:spPr/>
      <dgm:t>
        <a:bodyPr/>
        <a:lstStyle/>
        <a:p>
          <a:endParaRPr lang="ru-RU"/>
        </a:p>
      </dgm:t>
    </dgm:pt>
    <dgm:pt modelId="{3248A94E-FF12-4B84-8D40-544FF0A7832F}" type="sibTrans" cxnId="{8D34D8B1-8602-48D5-BDE2-9AF7BE33C616}">
      <dgm:prSet/>
      <dgm:spPr/>
      <dgm:t>
        <a:bodyPr/>
        <a:lstStyle/>
        <a:p>
          <a:endParaRPr lang="ru-RU"/>
        </a:p>
      </dgm:t>
    </dgm:pt>
    <dgm:pt modelId="{440F1330-822A-4A3D-8E70-61CF325512F8}">
      <dgm:prSet phldrT="[Текст]"/>
      <dgm:spPr/>
      <dgm:t>
        <a:bodyPr/>
        <a:lstStyle/>
        <a:p>
          <a:r>
            <a:rPr lang="tt-RU" dirty="0" smtClean="0"/>
            <a:t>4</a:t>
          </a:r>
          <a:endParaRPr lang="ru-RU" dirty="0"/>
        </a:p>
      </dgm:t>
    </dgm:pt>
    <dgm:pt modelId="{F1A67C14-67E6-46D5-97EE-A3F451E48482}" type="parTrans" cxnId="{5C88006F-5BA4-4D4C-B322-BA9D25C076B5}">
      <dgm:prSet/>
      <dgm:spPr/>
      <dgm:t>
        <a:bodyPr/>
        <a:lstStyle/>
        <a:p>
          <a:endParaRPr lang="ru-RU"/>
        </a:p>
      </dgm:t>
    </dgm:pt>
    <dgm:pt modelId="{EB717448-606F-4E1E-837D-488DCA3541FC}" type="sibTrans" cxnId="{5C88006F-5BA4-4D4C-B322-BA9D25C076B5}">
      <dgm:prSet/>
      <dgm:spPr/>
      <dgm:t>
        <a:bodyPr/>
        <a:lstStyle/>
        <a:p>
          <a:endParaRPr lang="ru-RU"/>
        </a:p>
      </dgm:t>
    </dgm:pt>
    <dgm:pt modelId="{D0C829EB-5B08-4C0B-9803-7EB1AFF1F066}">
      <dgm:prSet phldrT="[Текст]"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70AED832-3FAB-4AE7-B18B-A32F79AC1B00}" type="parTrans" cxnId="{471EC99E-E381-4BD6-BFB2-77BA8C5E335E}">
      <dgm:prSet/>
      <dgm:spPr/>
      <dgm:t>
        <a:bodyPr/>
        <a:lstStyle/>
        <a:p>
          <a:endParaRPr lang="ru-RU"/>
        </a:p>
      </dgm:t>
    </dgm:pt>
    <dgm:pt modelId="{86318E69-8D08-49EA-A44C-D7FF9E570ADC}" type="sibTrans" cxnId="{471EC99E-E381-4BD6-BFB2-77BA8C5E335E}">
      <dgm:prSet/>
      <dgm:spPr/>
      <dgm:t>
        <a:bodyPr/>
        <a:lstStyle/>
        <a:p>
          <a:endParaRPr lang="ru-RU"/>
        </a:p>
      </dgm:t>
    </dgm:pt>
    <dgm:pt modelId="{59FD212C-29D2-4D7C-B324-91751057AE6B}">
      <dgm:prSet phldrT="[Текст]"/>
      <dgm:spPr/>
      <dgm:t>
        <a:bodyPr/>
        <a:lstStyle/>
        <a:p>
          <a:r>
            <a:rPr lang="tt-RU" dirty="0" smtClean="0"/>
            <a:t>5</a:t>
          </a:r>
          <a:endParaRPr lang="ru-RU" dirty="0"/>
        </a:p>
      </dgm:t>
    </dgm:pt>
    <dgm:pt modelId="{DA8BED54-ECAF-4BD8-8998-E16E4EFCEE35}" type="parTrans" cxnId="{16A1417B-903E-4BF4-A228-29FEB0000F43}">
      <dgm:prSet/>
      <dgm:spPr/>
      <dgm:t>
        <a:bodyPr/>
        <a:lstStyle/>
        <a:p>
          <a:endParaRPr lang="ru-RU"/>
        </a:p>
      </dgm:t>
    </dgm:pt>
    <dgm:pt modelId="{B5727271-76CC-41B2-BA83-EAE658E82B1B}" type="sibTrans" cxnId="{16A1417B-903E-4BF4-A228-29FEB0000F43}">
      <dgm:prSet/>
      <dgm:spPr/>
      <dgm:t>
        <a:bodyPr/>
        <a:lstStyle/>
        <a:p>
          <a:endParaRPr lang="ru-RU"/>
        </a:p>
      </dgm:t>
    </dgm:pt>
    <dgm:pt modelId="{05A8AF91-6B3E-4A63-BD8F-585E86473835}">
      <dgm:prSet phldrT="[Текст]"/>
      <dgm:spPr/>
      <dgm:t>
        <a:bodyPr/>
        <a:lstStyle/>
        <a:p>
          <a:r>
            <a:rPr lang="ru-RU" dirty="0" smtClean="0"/>
            <a:t>Четные и нечетные числа</a:t>
          </a:r>
          <a:endParaRPr lang="ru-RU" dirty="0"/>
        </a:p>
      </dgm:t>
    </dgm:pt>
    <dgm:pt modelId="{33E7C9E1-83FD-4CF4-ADD4-8D273BBEEFC1}" type="parTrans" cxnId="{344A854E-6A7A-4284-920D-BABC2A4DC35B}">
      <dgm:prSet/>
      <dgm:spPr/>
      <dgm:t>
        <a:bodyPr/>
        <a:lstStyle/>
        <a:p>
          <a:endParaRPr lang="ru-RU"/>
        </a:p>
      </dgm:t>
    </dgm:pt>
    <dgm:pt modelId="{B382C9E7-AD6B-4694-A3CC-EC2B0E51DB57}" type="sibTrans" cxnId="{344A854E-6A7A-4284-920D-BABC2A4DC35B}">
      <dgm:prSet/>
      <dgm:spPr/>
      <dgm:t>
        <a:bodyPr/>
        <a:lstStyle/>
        <a:p>
          <a:endParaRPr lang="ru-RU"/>
        </a:p>
      </dgm:t>
    </dgm:pt>
    <dgm:pt modelId="{23C75A88-719A-43E6-A3C0-385E3242B5CF}">
      <dgm:prSet phldrT="[Текст]"/>
      <dgm:spPr/>
      <dgm:t>
        <a:bodyPr/>
        <a:lstStyle/>
        <a:p>
          <a:r>
            <a:rPr lang="ru-RU" dirty="0" smtClean="0"/>
            <a:t>Максимальные и минимальные числа</a:t>
          </a:r>
          <a:endParaRPr lang="ru-RU" dirty="0"/>
        </a:p>
      </dgm:t>
    </dgm:pt>
    <dgm:pt modelId="{728AA9B8-ED13-42A5-B33D-DDB17E5AF2E1}" type="parTrans" cxnId="{E262AE20-70E7-494B-99E7-05ACBE63F209}">
      <dgm:prSet/>
      <dgm:spPr/>
      <dgm:t>
        <a:bodyPr/>
        <a:lstStyle/>
        <a:p>
          <a:endParaRPr lang="ru-RU"/>
        </a:p>
      </dgm:t>
    </dgm:pt>
    <dgm:pt modelId="{5A99CF24-4802-414F-A76F-9EA30C499EB1}" type="sibTrans" cxnId="{E262AE20-70E7-494B-99E7-05ACBE63F209}">
      <dgm:prSet/>
      <dgm:spPr/>
      <dgm:t>
        <a:bodyPr/>
        <a:lstStyle/>
        <a:p>
          <a:endParaRPr lang="ru-RU"/>
        </a:p>
      </dgm:t>
    </dgm:pt>
    <dgm:pt modelId="{84A948B9-7252-4301-A64E-C1CA0EECE063}">
      <dgm:prSet phldrT="[Текст]"/>
      <dgm:spPr/>
      <dgm:t>
        <a:bodyPr/>
        <a:lstStyle/>
        <a:p>
          <a:endParaRPr lang="ru-RU" dirty="0"/>
        </a:p>
      </dgm:t>
    </dgm:pt>
    <dgm:pt modelId="{E3BE33AA-187B-448A-9D53-0470D318A2E0}" type="parTrans" cxnId="{49B77B54-08EB-457E-8382-0FC5832C3284}">
      <dgm:prSet/>
      <dgm:spPr/>
      <dgm:t>
        <a:bodyPr/>
        <a:lstStyle/>
        <a:p>
          <a:endParaRPr lang="ru-RU"/>
        </a:p>
      </dgm:t>
    </dgm:pt>
    <dgm:pt modelId="{EABD72A9-0EAC-43BB-B17A-2B9DF2D247E2}" type="sibTrans" cxnId="{49B77B54-08EB-457E-8382-0FC5832C3284}">
      <dgm:prSet/>
      <dgm:spPr/>
      <dgm:t>
        <a:bodyPr/>
        <a:lstStyle/>
        <a:p>
          <a:endParaRPr lang="ru-RU"/>
        </a:p>
      </dgm:t>
    </dgm:pt>
    <dgm:pt modelId="{143381B3-8B19-43D5-AF06-6E11B49C8F42}">
      <dgm:prSet/>
      <dgm:spPr/>
      <dgm:t>
        <a:bodyPr/>
        <a:lstStyle/>
        <a:p>
          <a:r>
            <a:rPr lang="ru-RU" dirty="0" smtClean="0"/>
            <a:t>запись которых в системе счисления с основанием …. Оканчивается…. </a:t>
          </a:r>
          <a:endParaRPr lang="ru-RU" dirty="0"/>
        </a:p>
      </dgm:t>
    </dgm:pt>
    <dgm:pt modelId="{4FCAA97A-9125-47DC-A9B0-C2F0D8902261}" type="parTrans" cxnId="{DBAD3EE6-6222-41B4-9C40-EEB64C5A4D25}">
      <dgm:prSet/>
      <dgm:spPr/>
      <dgm:t>
        <a:bodyPr/>
        <a:lstStyle/>
        <a:p>
          <a:endParaRPr lang="ru-RU"/>
        </a:p>
      </dgm:t>
    </dgm:pt>
    <dgm:pt modelId="{C213BC2E-0142-42F9-8736-669DEFD2D4B0}" type="sibTrans" cxnId="{DBAD3EE6-6222-41B4-9C40-EEB64C5A4D25}">
      <dgm:prSet/>
      <dgm:spPr/>
      <dgm:t>
        <a:bodyPr/>
        <a:lstStyle/>
        <a:p>
          <a:endParaRPr lang="ru-RU"/>
        </a:p>
      </dgm:t>
    </dgm:pt>
    <dgm:pt modelId="{92DD5515-34D1-46A5-84FE-FBC67DBBCABA}" type="pres">
      <dgm:prSet presAssocID="{A8C230B4-9D71-40D9-9FDD-07B1A700F5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BC9CDD-04C5-422C-8E8D-22AC480A9A31}" type="pres">
      <dgm:prSet presAssocID="{3B6A1E8D-9334-4FCE-B9FE-D55428C1CACD}" presName="linNode" presStyleCnt="0"/>
      <dgm:spPr/>
    </dgm:pt>
    <dgm:pt modelId="{98036E9F-FCC8-48DD-B7A5-D13A354F0F83}" type="pres">
      <dgm:prSet presAssocID="{3B6A1E8D-9334-4FCE-B9FE-D55428C1CACD}" presName="parentText" presStyleLbl="node1" presStyleIdx="0" presStyleCnt="6" custScaleX="339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D2879-DE74-4D44-9D11-7626F0A8F11D}" type="pres">
      <dgm:prSet presAssocID="{3B6A1E8D-9334-4FCE-B9FE-D55428C1CACD}" presName="descendantText" presStyleLbl="alignAccFollowNode1" presStyleIdx="0" presStyleCnt="6" custScaleX="134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336B4B-BA87-480A-85EB-81ECDEBBA81A}" type="pres">
      <dgm:prSet presAssocID="{30633370-6E03-488A-8DAC-E224A26AFABA}" presName="sp" presStyleCnt="0"/>
      <dgm:spPr/>
    </dgm:pt>
    <dgm:pt modelId="{DF6CF57C-F74B-481E-A22F-15DB943615CB}" type="pres">
      <dgm:prSet presAssocID="{340141C7-9FDC-4EEE-9845-DED30A2A732F}" presName="linNode" presStyleCnt="0"/>
      <dgm:spPr/>
    </dgm:pt>
    <dgm:pt modelId="{371CFA35-423D-40C4-8B6D-3F41575B4821}" type="pres">
      <dgm:prSet presAssocID="{340141C7-9FDC-4EEE-9845-DED30A2A732F}" presName="parentText" presStyleLbl="node1" presStyleIdx="1" presStyleCnt="6" custScaleX="339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F1B38-28F5-4358-84E5-A407E64EFF9C}" type="pres">
      <dgm:prSet presAssocID="{340141C7-9FDC-4EEE-9845-DED30A2A732F}" presName="descendantText" presStyleLbl="alignAccFollowNode1" presStyleIdx="1" presStyleCnt="6" custScaleX="134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D623F-C839-42CE-AF67-BABD41AB85E3}" type="pres">
      <dgm:prSet presAssocID="{22236870-31FF-49BE-8102-A5BCDD4C1D3C}" presName="sp" presStyleCnt="0"/>
      <dgm:spPr/>
    </dgm:pt>
    <dgm:pt modelId="{FC4080AB-20B0-4FA9-8F26-9A62EEBC91B2}" type="pres">
      <dgm:prSet presAssocID="{4DAC4789-3C66-4B9D-AAEB-3315B8B7FF99}" presName="linNode" presStyleCnt="0"/>
      <dgm:spPr/>
    </dgm:pt>
    <dgm:pt modelId="{697E74EC-3750-48F6-9F5F-151644DDA60E}" type="pres">
      <dgm:prSet presAssocID="{4DAC4789-3C66-4B9D-AAEB-3315B8B7FF99}" presName="parentText" presStyleLbl="node1" presStyleIdx="2" presStyleCnt="6" custScaleX="33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1461F-7B30-4107-9C16-642239D9F06C}" type="pres">
      <dgm:prSet presAssocID="{4DAC4789-3C66-4B9D-AAEB-3315B8B7FF99}" presName="descendantText" presStyleLbl="alignAccFollowNode1" presStyleIdx="2" presStyleCnt="6" custScaleX="1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541FF-0BEC-4508-B313-D8B9DB79A0C2}" type="pres">
      <dgm:prSet presAssocID="{8ACE60C8-5102-4641-A78E-620251704282}" presName="sp" presStyleCnt="0"/>
      <dgm:spPr/>
    </dgm:pt>
    <dgm:pt modelId="{3AD5AE3F-78EE-44F3-9EF5-DD1FA3854923}" type="pres">
      <dgm:prSet presAssocID="{440F1330-822A-4A3D-8E70-61CF325512F8}" presName="linNode" presStyleCnt="0"/>
      <dgm:spPr/>
    </dgm:pt>
    <dgm:pt modelId="{DC92B044-7146-4369-8129-10181BCDBCCF}" type="pres">
      <dgm:prSet presAssocID="{440F1330-822A-4A3D-8E70-61CF325512F8}" presName="parentText" presStyleLbl="node1" presStyleIdx="3" presStyleCnt="6" custScaleX="33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5769E2-3679-48CE-AD4B-46E6B7CA7236}" type="pres">
      <dgm:prSet presAssocID="{440F1330-822A-4A3D-8E70-61CF325512F8}" presName="descendantText" presStyleLbl="alignAccFollowNode1" presStyleIdx="3" presStyleCnt="6" custScaleX="1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01A74-AE5C-467B-891A-5317E32F9811}" type="pres">
      <dgm:prSet presAssocID="{EB717448-606F-4E1E-837D-488DCA3541FC}" presName="sp" presStyleCnt="0"/>
      <dgm:spPr/>
    </dgm:pt>
    <dgm:pt modelId="{AECB6A9D-6E36-43EF-B56C-9965D7304D8F}" type="pres">
      <dgm:prSet presAssocID="{59FD212C-29D2-4D7C-B324-91751057AE6B}" presName="linNode" presStyleCnt="0"/>
      <dgm:spPr/>
    </dgm:pt>
    <dgm:pt modelId="{EA603D4A-342D-4EF4-AC0D-F76128BC6D47}" type="pres">
      <dgm:prSet presAssocID="{59FD212C-29D2-4D7C-B324-91751057AE6B}" presName="parentText" presStyleLbl="node1" presStyleIdx="4" presStyleCnt="6" custScaleX="33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77DA-6BD1-41B7-9E54-1168D42A6241}" type="pres">
      <dgm:prSet presAssocID="{59FD212C-29D2-4D7C-B324-91751057AE6B}" presName="descendantText" presStyleLbl="alignAccFollowNode1" presStyleIdx="4" presStyleCnt="6" custScaleX="1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6241D-B710-412C-9205-51114CD4B0AA}" type="pres">
      <dgm:prSet presAssocID="{B5727271-76CC-41B2-BA83-EAE658E82B1B}" presName="sp" presStyleCnt="0"/>
      <dgm:spPr/>
    </dgm:pt>
    <dgm:pt modelId="{DF88D875-86F2-454C-978B-159F392505BC}" type="pres">
      <dgm:prSet presAssocID="{D0C829EB-5B08-4C0B-9803-7EB1AFF1F066}" presName="linNode" presStyleCnt="0"/>
      <dgm:spPr/>
    </dgm:pt>
    <dgm:pt modelId="{8ABB9158-797B-4BFE-A1F7-F78FD813E533}" type="pres">
      <dgm:prSet presAssocID="{D0C829EB-5B08-4C0B-9803-7EB1AFF1F066}" presName="parentText" presStyleLbl="node1" presStyleIdx="5" presStyleCnt="6" custScaleX="339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1AAE1-2D1D-4D78-BDEC-FCD3C00FACA5}" type="pres">
      <dgm:prSet presAssocID="{D0C829EB-5B08-4C0B-9803-7EB1AFF1F066}" presName="descendantText" presStyleLbl="alignAccFollowNode1" presStyleIdx="5" presStyleCnt="6" custScaleX="134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5FF887-A5EC-4563-B523-C98AB10E237E}" srcId="{A8C230B4-9D71-40D9-9FDD-07B1A700F50C}" destId="{340141C7-9FDC-4EEE-9845-DED30A2A732F}" srcOrd="1" destOrd="0" parTransId="{BB411401-5B69-4138-B7BC-2C1504DEFE71}" sibTransId="{22236870-31FF-49BE-8102-A5BCDD4C1D3C}"/>
    <dgm:cxn modelId="{DBAD3EE6-6222-41B4-9C40-EEB64C5A4D25}" srcId="{D0C829EB-5B08-4C0B-9803-7EB1AFF1F066}" destId="{143381B3-8B19-43D5-AF06-6E11B49C8F42}" srcOrd="1" destOrd="0" parTransId="{4FCAA97A-9125-47DC-A9B0-C2F0D8902261}" sibTransId="{C213BC2E-0142-42F9-8736-669DEFD2D4B0}"/>
    <dgm:cxn modelId="{F4F9BA6B-1972-4662-83A7-C42446FB87D1}" type="presOf" srcId="{84A948B9-7252-4301-A64E-C1CA0EECE063}" destId="{C421AAE1-2D1D-4D78-BDEC-FCD3C00FACA5}" srcOrd="0" destOrd="0" presId="urn:microsoft.com/office/officeart/2005/8/layout/vList5"/>
    <dgm:cxn modelId="{E2CEF441-97F5-49BA-BCC2-064CAA198CAC}" type="presOf" srcId="{D0C829EB-5B08-4C0B-9803-7EB1AFF1F066}" destId="{8ABB9158-797B-4BFE-A1F7-F78FD813E533}" srcOrd="0" destOrd="0" presId="urn:microsoft.com/office/officeart/2005/8/layout/vList5"/>
    <dgm:cxn modelId="{49B77B54-08EB-457E-8382-0FC5832C3284}" srcId="{D0C829EB-5B08-4C0B-9803-7EB1AFF1F066}" destId="{84A948B9-7252-4301-A64E-C1CA0EECE063}" srcOrd="0" destOrd="0" parTransId="{E3BE33AA-187B-448A-9D53-0470D318A2E0}" sibTransId="{EABD72A9-0EAC-43BB-B17A-2B9DF2D247E2}"/>
    <dgm:cxn modelId="{7D4B9D7A-ECA8-467D-85D2-E7A594A9DBE9}" srcId="{340141C7-9FDC-4EEE-9845-DED30A2A732F}" destId="{36271C5D-73F2-4511-AA5E-DABD56023275}" srcOrd="0" destOrd="0" parTransId="{21BB850E-99B6-49DE-9B55-12519F4EEA92}" sibTransId="{33CC07DB-C43D-4A2B-B1E2-E5DA49264279}"/>
    <dgm:cxn modelId="{62127E8B-0187-4FD4-92F4-2A8C74BE4C7E}" srcId="{A8C230B4-9D71-40D9-9FDD-07B1A700F50C}" destId="{3B6A1E8D-9334-4FCE-B9FE-D55428C1CACD}" srcOrd="0" destOrd="0" parTransId="{3E9110EE-25AE-4AA9-ADF1-DAA71541CAE6}" sibTransId="{30633370-6E03-488A-8DAC-E224A26AFABA}"/>
    <dgm:cxn modelId="{471EC99E-E381-4BD6-BFB2-77BA8C5E335E}" srcId="{A8C230B4-9D71-40D9-9FDD-07B1A700F50C}" destId="{D0C829EB-5B08-4C0B-9803-7EB1AFF1F066}" srcOrd="5" destOrd="0" parTransId="{70AED832-3FAB-4AE7-B18B-A32F79AC1B00}" sibTransId="{86318E69-8D08-49EA-A44C-D7FF9E570ADC}"/>
    <dgm:cxn modelId="{70F811D4-4651-40C0-8BE9-6E3A916AC990}" type="presOf" srcId="{440F1330-822A-4A3D-8E70-61CF325512F8}" destId="{DC92B044-7146-4369-8129-10181BCDBCCF}" srcOrd="0" destOrd="0" presId="urn:microsoft.com/office/officeart/2005/8/layout/vList5"/>
    <dgm:cxn modelId="{344A854E-6A7A-4284-920D-BABC2A4DC35B}" srcId="{440F1330-822A-4A3D-8E70-61CF325512F8}" destId="{05A8AF91-6B3E-4A63-BD8F-585E86473835}" srcOrd="0" destOrd="0" parTransId="{33E7C9E1-83FD-4CF4-ADD4-8D273BBEEFC1}" sibTransId="{B382C9E7-AD6B-4694-A3CC-EC2B0E51DB57}"/>
    <dgm:cxn modelId="{F9CBC1AB-2AB2-4BF1-9912-2A1DE84F5840}" type="presOf" srcId="{143381B3-8B19-43D5-AF06-6E11B49C8F42}" destId="{C421AAE1-2D1D-4D78-BDEC-FCD3C00FACA5}" srcOrd="0" destOrd="1" presId="urn:microsoft.com/office/officeart/2005/8/layout/vList5"/>
    <dgm:cxn modelId="{19AB8D14-5314-4F76-B846-88E7129462BB}" type="presOf" srcId="{340141C7-9FDC-4EEE-9845-DED30A2A732F}" destId="{371CFA35-423D-40C4-8B6D-3F41575B4821}" srcOrd="0" destOrd="0" presId="urn:microsoft.com/office/officeart/2005/8/layout/vList5"/>
    <dgm:cxn modelId="{0C1DC286-1BEE-484E-831B-2473D4C1EE4A}" type="presOf" srcId="{36271C5D-73F2-4511-AA5E-DABD56023275}" destId="{31DF1B38-28F5-4358-84E5-A407E64EFF9C}" srcOrd="0" destOrd="0" presId="urn:microsoft.com/office/officeart/2005/8/layout/vList5"/>
    <dgm:cxn modelId="{756DC8DF-01D6-4719-8B43-023198AB6569}" type="presOf" srcId="{05A8AF91-6B3E-4A63-BD8F-585E86473835}" destId="{9C5769E2-3679-48CE-AD4B-46E6B7CA7236}" srcOrd="0" destOrd="0" presId="urn:microsoft.com/office/officeart/2005/8/layout/vList5"/>
    <dgm:cxn modelId="{5C88006F-5BA4-4D4C-B322-BA9D25C076B5}" srcId="{A8C230B4-9D71-40D9-9FDD-07B1A700F50C}" destId="{440F1330-822A-4A3D-8E70-61CF325512F8}" srcOrd="3" destOrd="0" parTransId="{F1A67C14-67E6-46D5-97EE-A3F451E48482}" sibTransId="{EB717448-606F-4E1E-837D-488DCA3541FC}"/>
    <dgm:cxn modelId="{0B44854B-F0B0-4DA2-A5FB-B1F20BF9D01A}" srcId="{A8C230B4-9D71-40D9-9FDD-07B1A700F50C}" destId="{4DAC4789-3C66-4B9D-AAEB-3315B8B7FF99}" srcOrd="2" destOrd="0" parTransId="{19BAAF87-47D7-4B64-9BB1-062DBC1AE71C}" sibTransId="{8ACE60C8-5102-4641-A78E-620251704282}"/>
    <dgm:cxn modelId="{E262AE20-70E7-494B-99E7-05ACBE63F209}" srcId="{59FD212C-29D2-4D7C-B324-91751057AE6B}" destId="{23C75A88-719A-43E6-A3C0-385E3242B5CF}" srcOrd="0" destOrd="0" parTransId="{728AA9B8-ED13-42A5-B33D-DDB17E5AF2E1}" sibTransId="{5A99CF24-4802-414F-A76F-9EA30C499EB1}"/>
    <dgm:cxn modelId="{A85070E1-370E-496C-83CF-FA5BED176B96}" type="presOf" srcId="{3B6A1E8D-9334-4FCE-B9FE-D55428C1CACD}" destId="{98036E9F-FCC8-48DD-B7A5-D13A354F0F83}" srcOrd="0" destOrd="0" presId="urn:microsoft.com/office/officeart/2005/8/layout/vList5"/>
    <dgm:cxn modelId="{C6E5C233-779C-4111-B349-E25C09803BCC}" type="presOf" srcId="{A8C230B4-9D71-40D9-9FDD-07B1A700F50C}" destId="{92DD5515-34D1-46A5-84FE-FBC67DBBCABA}" srcOrd="0" destOrd="0" presId="urn:microsoft.com/office/officeart/2005/8/layout/vList5"/>
    <dgm:cxn modelId="{BF09E761-C321-4E70-8169-B93E63462B58}" type="presOf" srcId="{BF1175C4-A11E-4AD4-BB62-CA740EA7CD16}" destId="{1901461F-7B30-4107-9C16-642239D9F06C}" srcOrd="0" destOrd="0" presId="urn:microsoft.com/office/officeart/2005/8/layout/vList5"/>
    <dgm:cxn modelId="{8D34D8B1-8602-48D5-BDE2-9AF7BE33C616}" srcId="{4DAC4789-3C66-4B9D-AAEB-3315B8B7FF99}" destId="{BF1175C4-A11E-4AD4-BB62-CA740EA7CD16}" srcOrd="0" destOrd="0" parTransId="{94F2C8CB-9EE1-45FB-A745-7C8AD698E0AA}" sibTransId="{3248A94E-FF12-4B84-8D40-544FF0A7832F}"/>
    <dgm:cxn modelId="{4750AED0-F6D9-4482-9478-E518F61A0179}" type="presOf" srcId="{4DAC4789-3C66-4B9D-AAEB-3315B8B7FF99}" destId="{697E74EC-3750-48F6-9F5F-151644DDA60E}" srcOrd="0" destOrd="0" presId="urn:microsoft.com/office/officeart/2005/8/layout/vList5"/>
    <dgm:cxn modelId="{0352EF4E-6945-4304-8E97-838FC7F165DD}" type="presOf" srcId="{59FD212C-29D2-4D7C-B324-91751057AE6B}" destId="{EA603D4A-342D-4EF4-AC0D-F76128BC6D47}" srcOrd="0" destOrd="0" presId="urn:microsoft.com/office/officeart/2005/8/layout/vList5"/>
    <dgm:cxn modelId="{6734F7CD-B79C-4118-9C6A-B72F5F94A7C8}" type="presOf" srcId="{2094ECD7-2A69-4C16-9068-7D6603723900}" destId="{F8DD2879-DE74-4D44-9D11-7626F0A8F11D}" srcOrd="0" destOrd="0" presId="urn:microsoft.com/office/officeart/2005/8/layout/vList5"/>
    <dgm:cxn modelId="{13358835-5999-4D01-A4A4-62BF30242556}" type="presOf" srcId="{23C75A88-719A-43E6-A3C0-385E3242B5CF}" destId="{941E77DA-6BD1-41B7-9E54-1168D42A6241}" srcOrd="0" destOrd="0" presId="urn:microsoft.com/office/officeart/2005/8/layout/vList5"/>
    <dgm:cxn modelId="{16A1417B-903E-4BF4-A228-29FEB0000F43}" srcId="{A8C230B4-9D71-40D9-9FDD-07B1A700F50C}" destId="{59FD212C-29D2-4D7C-B324-91751057AE6B}" srcOrd="4" destOrd="0" parTransId="{DA8BED54-ECAF-4BD8-8998-E16E4EFCEE35}" sibTransId="{B5727271-76CC-41B2-BA83-EAE658E82B1B}"/>
    <dgm:cxn modelId="{5046E4F9-E45F-4BB7-BBCA-E458AA98FD95}" srcId="{3B6A1E8D-9334-4FCE-B9FE-D55428C1CACD}" destId="{2094ECD7-2A69-4C16-9068-7D6603723900}" srcOrd="0" destOrd="0" parTransId="{CBB61071-EA95-406D-8256-E90988554A7D}" sibTransId="{36C4ABF1-5586-473D-BD02-8E8755176AB4}"/>
    <dgm:cxn modelId="{919DB8CE-814D-4C8C-90C4-390D5526FE83}" type="presParOf" srcId="{92DD5515-34D1-46A5-84FE-FBC67DBBCABA}" destId="{00BC9CDD-04C5-422C-8E8D-22AC480A9A31}" srcOrd="0" destOrd="0" presId="urn:microsoft.com/office/officeart/2005/8/layout/vList5"/>
    <dgm:cxn modelId="{761BE674-AAEE-4C43-B339-D29C5936461D}" type="presParOf" srcId="{00BC9CDD-04C5-422C-8E8D-22AC480A9A31}" destId="{98036E9F-FCC8-48DD-B7A5-D13A354F0F83}" srcOrd="0" destOrd="0" presId="urn:microsoft.com/office/officeart/2005/8/layout/vList5"/>
    <dgm:cxn modelId="{300286D5-D7DF-47F3-AB9D-4A22EF2E1165}" type="presParOf" srcId="{00BC9CDD-04C5-422C-8E8D-22AC480A9A31}" destId="{F8DD2879-DE74-4D44-9D11-7626F0A8F11D}" srcOrd="1" destOrd="0" presId="urn:microsoft.com/office/officeart/2005/8/layout/vList5"/>
    <dgm:cxn modelId="{85E2FBC1-18F4-4BE2-A6C1-E964D4C10F75}" type="presParOf" srcId="{92DD5515-34D1-46A5-84FE-FBC67DBBCABA}" destId="{82336B4B-BA87-480A-85EB-81ECDEBBA81A}" srcOrd="1" destOrd="0" presId="urn:microsoft.com/office/officeart/2005/8/layout/vList5"/>
    <dgm:cxn modelId="{547BE111-CBED-4C0D-A180-DEED1A2BAA75}" type="presParOf" srcId="{92DD5515-34D1-46A5-84FE-FBC67DBBCABA}" destId="{DF6CF57C-F74B-481E-A22F-15DB943615CB}" srcOrd="2" destOrd="0" presId="urn:microsoft.com/office/officeart/2005/8/layout/vList5"/>
    <dgm:cxn modelId="{E1823F6B-113F-4872-9962-36366311F311}" type="presParOf" srcId="{DF6CF57C-F74B-481E-A22F-15DB943615CB}" destId="{371CFA35-423D-40C4-8B6D-3F41575B4821}" srcOrd="0" destOrd="0" presId="urn:microsoft.com/office/officeart/2005/8/layout/vList5"/>
    <dgm:cxn modelId="{43C97459-B5C4-43B7-BE4C-81D0B7FF740B}" type="presParOf" srcId="{DF6CF57C-F74B-481E-A22F-15DB943615CB}" destId="{31DF1B38-28F5-4358-84E5-A407E64EFF9C}" srcOrd="1" destOrd="0" presId="urn:microsoft.com/office/officeart/2005/8/layout/vList5"/>
    <dgm:cxn modelId="{50F94A97-5F9F-4187-B2DA-906DDC67E9ED}" type="presParOf" srcId="{92DD5515-34D1-46A5-84FE-FBC67DBBCABA}" destId="{23ED623F-C839-42CE-AF67-BABD41AB85E3}" srcOrd="3" destOrd="0" presId="urn:microsoft.com/office/officeart/2005/8/layout/vList5"/>
    <dgm:cxn modelId="{D064C979-23A5-4FFD-B608-731C97AB522D}" type="presParOf" srcId="{92DD5515-34D1-46A5-84FE-FBC67DBBCABA}" destId="{FC4080AB-20B0-4FA9-8F26-9A62EEBC91B2}" srcOrd="4" destOrd="0" presId="urn:microsoft.com/office/officeart/2005/8/layout/vList5"/>
    <dgm:cxn modelId="{0C4EBF64-6433-4F0B-B52F-89AA0C0C3ABC}" type="presParOf" srcId="{FC4080AB-20B0-4FA9-8F26-9A62EEBC91B2}" destId="{697E74EC-3750-48F6-9F5F-151644DDA60E}" srcOrd="0" destOrd="0" presId="urn:microsoft.com/office/officeart/2005/8/layout/vList5"/>
    <dgm:cxn modelId="{D1FC72CA-CCE6-48F6-A884-8D99AC700DB1}" type="presParOf" srcId="{FC4080AB-20B0-4FA9-8F26-9A62EEBC91B2}" destId="{1901461F-7B30-4107-9C16-642239D9F06C}" srcOrd="1" destOrd="0" presId="urn:microsoft.com/office/officeart/2005/8/layout/vList5"/>
    <dgm:cxn modelId="{2C9EC0BE-70C1-4BFA-8972-80FE15F05F08}" type="presParOf" srcId="{92DD5515-34D1-46A5-84FE-FBC67DBBCABA}" destId="{C86541FF-0BEC-4508-B313-D8B9DB79A0C2}" srcOrd="5" destOrd="0" presId="urn:microsoft.com/office/officeart/2005/8/layout/vList5"/>
    <dgm:cxn modelId="{FAA7A1D0-CE39-4E79-AA84-017AC01E0D30}" type="presParOf" srcId="{92DD5515-34D1-46A5-84FE-FBC67DBBCABA}" destId="{3AD5AE3F-78EE-44F3-9EF5-DD1FA3854923}" srcOrd="6" destOrd="0" presId="urn:microsoft.com/office/officeart/2005/8/layout/vList5"/>
    <dgm:cxn modelId="{5B3ACF91-0105-4704-B4F7-42A067E7FCCB}" type="presParOf" srcId="{3AD5AE3F-78EE-44F3-9EF5-DD1FA3854923}" destId="{DC92B044-7146-4369-8129-10181BCDBCCF}" srcOrd="0" destOrd="0" presId="urn:microsoft.com/office/officeart/2005/8/layout/vList5"/>
    <dgm:cxn modelId="{FFF675FA-68AD-44C7-B00D-BAA698E43EB2}" type="presParOf" srcId="{3AD5AE3F-78EE-44F3-9EF5-DD1FA3854923}" destId="{9C5769E2-3679-48CE-AD4B-46E6B7CA7236}" srcOrd="1" destOrd="0" presId="urn:microsoft.com/office/officeart/2005/8/layout/vList5"/>
    <dgm:cxn modelId="{0CD4A64C-C8FE-448E-B9B8-C5E27B10DB95}" type="presParOf" srcId="{92DD5515-34D1-46A5-84FE-FBC67DBBCABA}" destId="{A4801A74-AE5C-467B-891A-5317E32F9811}" srcOrd="7" destOrd="0" presId="urn:microsoft.com/office/officeart/2005/8/layout/vList5"/>
    <dgm:cxn modelId="{E0D7F7E7-5D4D-4A50-84FA-2055ED24F001}" type="presParOf" srcId="{92DD5515-34D1-46A5-84FE-FBC67DBBCABA}" destId="{AECB6A9D-6E36-43EF-B56C-9965D7304D8F}" srcOrd="8" destOrd="0" presId="urn:microsoft.com/office/officeart/2005/8/layout/vList5"/>
    <dgm:cxn modelId="{8EBFA8A8-688E-4F5D-A481-EEE2C1037E3D}" type="presParOf" srcId="{AECB6A9D-6E36-43EF-B56C-9965D7304D8F}" destId="{EA603D4A-342D-4EF4-AC0D-F76128BC6D47}" srcOrd="0" destOrd="0" presId="urn:microsoft.com/office/officeart/2005/8/layout/vList5"/>
    <dgm:cxn modelId="{60587DCF-5826-4CCE-A820-97C0A49217E4}" type="presParOf" srcId="{AECB6A9D-6E36-43EF-B56C-9965D7304D8F}" destId="{941E77DA-6BD1-41B7-9E54-1168D42A6241}" srcOrd="1" destOrd="0" presId="urn:microsoft.com/office/officeart/2005/8/layout/vList5"/>
    <dgm:cxn modelId="{822F8FF8-4B07-4CC5-A6C6-6AB4AFE946E1}" type="presParOf" srcId="{92DD5515-34D1-46A5-84FE-FBC67DBBCABA}" destId="{2B36241D-B710-412C-9205-51114CD4B0AA}" srcOrd="9" destOrd="0" presId="urn:microsoft.com/office/officeart/2005/8/layout/vList5"/>
    <dgm:cxn modelId="{DEFA36CA-E3AD-418E-AA4C-37FC6A069D1C}" type="presParOf" srcId="{92DD5515-34D1-46A5-84FE-FBC67DBBCABA}" destId="{DF88D875-86F2-454C-978B-159F392505BC}" srcOrd="10" destOrd="0" presId="urn:microsoft.com/office/officeart/2005/8/layout/vList5"/>
    <dgm:cxn modelId="{71FF7712-1DC4-4932-B79F-11CE16DA311C}" type="presParOf" srcId="{DF88D875-86F2-454C-978B-159F392505BC}" destId="{8ABB9158-797B-4BFE-A1F7-F78FD813E533}" srcOrd="0" destOrd="0" presId="urn:microsoft.com/office/officeart/2005/8/layout/vList5"/>
    <dgm:cxn modelId="{5A168A0C-A662-4237-977A-12280646F658}" type="presParOf" srcId="{DF88D875-86F2-454C-978B-159F392505BC}" destId="{C421AAE1-2D1D-4D78-BDEC-FCD3C00FACA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DD2879-DE74-4D44-9D11-7626F0A8F11D}">
      <dsp:nvSpPr>
        <dsp:cNvPr id="0" name=""/>
        <dsp:cNvSpPr/>
      </dsp:nvSpPr>
      <dsp:spPr>
        <a:xfrm rot="5400000">
          <a:off x="4215048" y="-3061869"/>
          <a:ext cx="695690" cy="706218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поиск количества чисел, удовлетворяющих условию</a:t>
          </a:r>
          <a:endParaRPr lang="ru-RU" sz="1900" kern="1200" dirty="0"/>
        </a:p>
      </dsp:txBody>
      <dsp:txXfrm rot="-5400000">
        <a:off x="1031803" y="155337"/>
        <a:ext cx="7028220" cy="627768"/>
      </dsp:txXfrm>
    </dsp:sp>
    <dsp:sp modelId="{98036E9F-FCC8-48DD-B7A5-D13A354F0F83}">
      <dsp:nvSpPr>
        <dsp:cNvPr id="0" name=""/>
        <dsp:cNvSpPr/>
      </dsp:nvSpPr>
      <dsp:spPr>
        <a:xfrm>
          <a:off x="70865" y="1988"/>
          <a:ext cx="1005347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400" kern="1200" dirty="0" smtClean="0"/>
            <a:t>1</a:t>
          </a:r>
          <a:endParaRPr lang="ru-RU" sz="4400" kern="1200" dirty="0"/>
        </a:p>
      </dsp:txBody>
      <dsp:txXfrm>
        <a:off x="113316" y="44439"/>
        <a:ext cx="920445" cy="784710"/>
      </dsp:txXfrm>
    </dsp:sp>
    <dsp:sp modelId="{31DF1B38-28F5-4358-84E5-A407E64EFF9C}">
      <dsp:nvSpPr>
        <dsp:cNvPr id="0" name=""/>
        <dsp:cNvSpPr/>
      </dsp:nvSpPr>
      <dsp:spPr>
        <a:xfrm rot="5400000">
          <a:off x="4259458" y="-2181202"/>
          <a:ext cx="695690" cy="706218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вычисление суммы чисел по критерию</a:t>
          </a:r>
          <a:endParaRPr lang="ru-RU" sz="1900" kern="1200" dirty="0"/>
        </a:p>
      </dsp:txBody>
      <dsp:txXfrm rot="-5400000">
        <a:off x="1076213" y="1036004"/>
        <a:ext cx="7028220" cy="627768"/>
      </dsp:txXfrm>
    </dsp:sp>
    <dsp:sp modelId="{371CFA35-423D-40C4-8B6D-3F41575B4821}">
      <dsp:nvSpPr>
        <dsp:cNvPr id="0" name=""/>
        <dsp:cNvSpPr/>
      </dsp:nvSpPr>
      <dsp:spPr>
        <a:xfrm>
          <a:off x="70865" y="915082"/>
          <a:ext cx="1005347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400" kern="1200" dirty="0" smtClean="0"/>
            <a:t>2</a:t>
          </a:r>
          <a:endParaRPr lang="ru-RU" sz="4400" kern="1200" dirty="0"/>
        </a:p>
      </dsp:txBody>
      <dsp:txXfrm>
        <a:off x="113316" y="957533"/>
        <a:ext cx="920445" cy="784710"/>
      </dsp:txXfrm>
    </dsp:sp>
    <dsp:sp modelId="{1901461F-7B30-4107-9C16-642239D9F06C}">
      <dsp:nvSpPr>
        <dsp:cNvPr id="0" name=""/>
        <dsp:cNvSpPr/>
      </dsp:nvSpPr>
      <dsp:spPr>
        <a:xfrm rot="5400000">
          <a:off x="4256282" y="-1291626"/>
          <a:ext cx="695690" cy="710921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определение минимального/максимального значения среди чисел, подходящих под условие</a:t>
          </a:r>
          <a:endParaRPr lang="ru-RU" sz="1900" kern="1200" dirty="0"/>
        </a:p>
      </dsp:txBody>
      <dsp:txXfrm rot="-5400000">
        <a:off x="1049520" y="1949097"/>
        <a:ext cx="7075254" cy="627768"/>
      </dsp:txXfrm>
    </dsp:sp>
    <dsp:sp modelId="{697E74EC-3750-48F6-9F5F-151644DDA60E}">
      <dsp:nvSpPr>
        <dsp:cNvPr id="0" name=""/>
        <dsp:cNvSpPr/>
      </dsp:nvSpPr>
      <dsp:spPr>
        <a:xfrm>
          <a:off x="70865" y="1828175"/>
          <a:ext cx="978654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400" kern="1200" dirty="0" smtClean="0"/>
            <a:t>3</a:t>
          </a:r>
          <a:endParaRPr lang="ru-RU" sz="4400" kern="1200" dirty="0"/>
        </a:p>
      </dsp:txBody>
      <dsp:txXfrm>
        <a:off x="113316" y="1870626"/>
        <a:ext cx="893752" cy="784710"/>
      </dsp:txXfrm>
    </dsp:sp>
    <dsp:sp modelId="{9C5769E2-3679-48CE-AD4B-46E6B7CA7236}">
      <dsp:nvSpPr>
        <dsp:cNvPr id="0" name=""/>
        <dsp:cNvSpPr/>
      </dsp:nvSpPr>
      <dsp:spPr>
        <a:xfrm rot="5400000">
          <a:off x="4256282" y="-378533"/>
          <a:ext cx="695690" cy="710921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расчёт среднего арифметического подходящих чисел</a:t>
          </a:r>
          <a:endParaRPr lang="ru-RU" sz="1900" kern="1200" dirty="0"/>
        </a:p>
      </dsp:txBody>
      <dsp:txXfrm rot="-5400000">
        <a:off x="1049520" y="2862190"/>
        <a:ext cx="7075254" cy="627768"/>
      </dsp:txXfrm>
    </dsp:sp>
    <dsp:sp modelId="{DC92B044-7146-4369-8129-10181BCDBCCF}">
      <dsp:nvSpPr>
        <dsp:cNvPr id="0" name=""/>
        <dsp:cNvSpPr/>
      </dsp:nvSpPr>
      <dsp:spPr>
        <a:xfrm>
          <a:off x="70865" y="2741268"/>
          <a:ext cx="978654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400" kern="1200" dirty="0" smtClean="0"/>
            <a:t>4</a:t>
          </a:r>
          <a:endParaRPr lang="ru-RU" sz="4400" kern="1200" dirty="0"/>
        </a:p>
      </dsp:txBody>
      <dsp:txXfrm>
        <a:off x="113316" y="2783719"/>
        <a:ext cx="893752" cy="784710"/>
      </dsp:txXfrm>
    </dsp:sp>
    <dsp:sp modelId="{941E77DA-6BD1-41B7-9E54-1168D42A6241}">
      <dsp:nvSpPr>
        <dsp:cNvPr id="0" name=""/>
        <dsp:cNvSpPr/>
      </dsp:nvSpPr>
      <dsp:spPr>
        <a:xfrm rot="5400000">
          <a:off x="4256282" y="534559"/>
          <a:ext cx="695690" cy="710921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проверка наличия чисел с заданными свойствами</a:t>
          </a:r>
          <a:endParaRPr lang="ru-RU" sz="1900" kern="1200" dirty="0"/>
        </a:p>
      </dsp:txBody>
      <dsp:txXfrm rot="-5400000">
        <a:off x="1049520" y="3775283"/>
        <a:ext cx="7075254" cy="627768"/>
      </dsp:txXfrm>
    </dsp:sp>
    <dsp:sp modelId="{EA603D4A-342D-4EF4-AC0D-F76128BC6D47}">
      <dsp:nvSpPr>
        <dsp:cNvPr id="0" name=""/>
        <dsp:cNvSpPr/>
      </dsp:nvSpPr>
      <dsp:spPr>
        <a:xfrm>
          <a:off x="70865" y="3654361"/>
          <a:ext cx="978654" cy="8696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400" kern="1200" dirty="0" smtClean="0"/>
            <a:t>5</a:t>
          </a:r>
          <a:endParaRPr lang="ru-RU" sz="4400" kern="1200" dirty="0"/>
        </a:p>
      </dsp:txBody>
      <dsp:txXfrm>
        <a:off x="113316" y="3696812"/>
        <a:ext cx="893752" cy="7847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DD2879-DE74-4D44-9D11-7626F0A8F11D}">
      <dsp:nvSpPr>
        <dsp:cNvPr id="0" name=""/>
        <dsp:cNvSpPr/>
      </dsp:nvSpPr>
      <dsp:spPr>
        <a:xfrm rot="5400000">
          <a:off x="4344054" y="-3181401"/>
          <a:ext cx="649041" cy="717689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Числа кратные…</a:t>
          </a:r>
          <a:endParaRPr lang="ru-RU" sz="1700" kern="1200" dirty="0"/>
        </a:p>
      </dsp:txBody>
      <dsp:txXfrm rot="-5400000">
        <a:off x="1080129" y="114208"/>
        <a:ext cx="7145207" cy="585673"/>
      </dsp:txXfrm>
    </dsp:sp>
    <dsp:sp modelId="{98036E9F-FCC8-48DD-B7A5-D13A354F0F83}">
      <dsp:nvSpPr>
        <dsp:cNvPr id="0" name=""/>
        <dsp:cNvSpPr/>
      </dsp:nvSpPr>
      <dsp:spPr>
        <a:xfrm>
          <a:off x="58452" y="1393"/>
          <a:ext cx="1021677" cy="81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100" kern="1200" dirty="0" smtClean="0"/>
            <a:t>1</a:t>
          </a:r>
          <a:endParaRPr lang="ru-RU" sz="4100" kern="1200" dirty="0"/>
        </a:p>
      </dsp:txBody>
      <dsp:txXfrm>
        <a:off x="98056" y="40997"/>
        <a:ext cx="942469" cy="732094"/>
      </dsp:txXfrm>
    </dsp:sp>
    <dsp:sp modelId="{31DF1B38-28F5-4358-84E5-A407E64EFF9C}">
      <dsp:nvSpPr>
        <dsp:cNvPr id="0" name=""/>
        <dsp:cNvSpPr/>
      </dsp:nvSpPr>
      <dsp:spPr>
        <a:xfrm rot="5400000">
          <a:off x="4344054" y="-2329533"/>
          <a:ext cx="649041" cy="717689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Числа оканчивающиеся на цифру…</a:t>
          </a:r>
          <a:endParaRPr lang="ru-RU" sz="1700" kern="1200" dirty="0"/>
        </a:p>
      </dsp:txBody>
      <dsp:txXfrm rot="-5400000">
        <a:off x="1080129" y="966076"/>
        <a:ext cx="7145207" cy="585673"/>
      </dsp:txXfrm>
    </dsp:sp>
    <dsp:sp modelId="{371CFA35-423D-40C4-8B6D-3F41575B4821}">
      <dsp:nvSpPr>
        <dsp:cNvPr id="0" name=""/>
        <dsp:cNvSpPr/>
      </dsp:nvSpPr>
      <dsp:spPr>
        <a:xfrm>
          <a:off x="58452" y="853260"/>
          <a:ext cx="1021677" cy="81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100" kern="1200" dirty="0" smtClean="0"/>
            <a:t>2</a:t>
          </a:r>
          <a:endParaRPr lang="ru-RU" sz="4100" kern="1200" dirty="0"/>
        </a:p>
      </dsp:txBody>
      <dsp:txXfrm>
        <a:off x="98056" y="892864"/>
        <a:ext cx="942469" cy="732094"/>
      </dsp:txXfrm>
    </dsp:sp>
    <dsp:sp modelId="{1901461F-7B30-4107-9C16-642239D9F06C}">
      <dsp:nvSpPr>
        <dsp:cNvPr id="0" name=""/>
        <dsp:cNvSpPr/>
      </dsp:nvSpPr>
      <dsp:spPr>
        <a:xfrm rot="5400000">
          <a:off x="4340826" y="-1501564"/>
          <a:ext cx="649041" cy="722468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Двухзначные, трехзначные числа </a:t>
          </a:r>
          <a:r>
            <a:rPr lang="ru-RU" sz="1700" kern="1200" dirty="0" err="1" smtClean="0"/>
            <a:t>и.т.д</a:t>
          </a:r>
          <a:endParaRPr lang="ru-RU" sz="1700" kern="1200" dirty="0"/>
        </a:p>
      </dsp:txBody>
      <dsp:txXfrm rot="-5400000">
        <a:off x="1053002" y="1817944"/>
        <a:ext cx="7193005" cy="585673"/>
      </dsp:txXfrm>
    </dsp:sp>
    <dsp:sp modelId="{697E74EC-3750-48F6-9F5F-151644DDA60E}">
      <dsp:nvSpPr>
        <dsp:cNvPr id="0" name=""/>
        <dsp:cNvSpPr/>
      </dsp:nvSpPr>
      <dsp:spPr>
        <a:xfrm>
          <a:off x="58452" y="1705128"/>
          <a:ext cx="994550" cy="81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100" kern="1200" dirty="0" smtClean="0"/>
            <a:t>3</a:t>
          </a:r>
          <a:endParaRPr lang="ru-RU" sz="4100" kern="1200" dirty="0"/>
        </a:p>
      </dsp:txBody>
      <dsp:txXfrm>
        <a:off x="98056" y="1744732"/>
        <a:ext cx="915342" cy="732094"/>
      </dsp:txXfrm>
    </dsp:sp>
    <dsp:sp modelId="{9C5769E2-3679-48CE-AD4B-46E6B7CA7236}">
      <dsp:nvSpPr>
        <dsp:cNvPr id="0" name=""/>
        <dsp:cNvSpPr/>
      </dsp:nvSpPr>
      <dsp:spPr>
        <a:xfrm rot="5400000">
          <a:off x="4340826" y="-649697"/>
          <a:ext cx="649041" cy="722468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Четные и нечетные числа</a:t>
          </a:r>
          <a:endParaRPr lang="ru-RU" sz="1700" kern="1200" dirty="0"/>
        </a:p>
      </dsp:txBody>
      <dsp:txXfrm rot="-5400000">
        <a:off x="1053002" y="2669811"/>
        <a:ext cx="7193005" cy="585673"/>
      </dsp:txXfrm>
    </dsp:sp>
    <dsp:sp modelId="{DC92B044-7146-4369-8129-10181BCDBCCF}">
      <dsp:nvSpPr>
        <dsp:cNvPr id="0" name=""/>
        <dsp:cNvSpPr/>
      </dsp:nvSpPr>
      <dsp:spPr>
        <a:xfrm>
          <a:off x="58452" y="2556996"/>
          <a:ext cx="994550" cy="81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100" kern="1200" dirty="0" smtClean="0"/>
            <a:t>4</a:t>
          </a:r>
          <a:endParaRPr lang="ru-RU" sz="4100" kern="1200" dirty="0"/>
        </a:p>
      </dsp:txBody>
      <dsp:txXfrm>
        <a:off x="98056" y="2596600"/>
        <a:ext cx="915342" cy="732094"/>
      </dsp:txXfrm>
    </dsp:sp>
    <dsp:sp modelId="{941E77DA-6BD1-41B7-9E54-1168D42A6241}">
      <dsp:nvSpPr>
        <dsp:cNvPr id="0" name=""/>
        <dsp:cNvSpPr/>
      </dsp:nvSpPr>
      <dsp:spPr>
        <a:xfrm rot="5400000">
          <a:off x="4340826" y="202170"/>
          <a:ext cx="649041" cy="722468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Максимальные и минимальные числа</a:t>
          </a:r>
          <a:endParaRPr lang="ru-RU" sz="1700" kern="1200" dirty="0"/>
        </a:p>
      </dsp:txBody>
      <dsp:txXfrm rot="-5400000">
        <a:off x="1053002" y="3521678"/>
        <a:ext cx="7193005" cy="585673"/>
      </dsp:txXfrm>
    </dsp:sp>
    <dsp:sp modelId="{EA603D4A-342D-4EF4-AC0D-F76128BC6D47}">
      <dsp:nvSpPr>
        <dsp:cNvPr id="0" name=""/>
        <dsp:cNvSpPr/>
      </dsp:nvSpPr>
      <dsp:spPr>
        <a:xfrm>
          <a:off x="58452" y="3408863"/>
          <a:ext cx="994550" cy="81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4100" kern="1200" dirty="0" smtClean="0"/>
            <a:t>5</a:t>
          </a:r>
          <a:endParaRPr lang="ru-RU" sz="4100" kern="1200" dirty="0"/>
        </a:p>
      </dsp:txBody>
      <dsp:txXfrm>
        <a:off x="98056" y="3448467"/>
        <a:ext cx="915342" cy="732094"/>
      </dsp:txXfrm>
    </dsp:sp>
    <dsp:sp modelId="{C421AAE1-2D1D-4D78-BDEC-FCD3C00FACA5}">
      <dsp:nvSpPr>
        <dsp:cNvPr id="0" name=""/>
        <dsp:cNvSpPr/>
      </dsp:nvSpPr>
      <dsp:spPr>
        <a:xfrm rot="5400000">
          <a:off x="4367953" y="1054037"/>
          <a:ext cx="649041" cy="722468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запись которых в системе счисления с основанием …. Оканчивается…. </a:t>
          </a:r>
          <a:endParaRPr lang="ru-RU" sz="1700" kern="1200" dirty="0"/>
        </a:p>
      </dsp:txBody>
      <dsp:txXfrm rot="-5400000">
        <a:off x="1080129" y="4373545"/>
        <a:ext cx="7193005" cy="585673"/>
      </dsp:txXfrm>
    </dsp:sp>
    <dsp:sp modelId="{8ABB9158-797B-4BFE-A1F7-F78FD813E533}">
      <dsp:nvSpPr>
        <dsp:cNvPr id="0" name=""/>
        <dsp:cNvSpPr/>
      </dsp:nvSpPr>
      <dsp:spPr>
        <a:xfrm>
          <a:off x="58452" y="4260731"/>
          <a:ext cx="1021677" cy="81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6</a:t>
          </a:r>
          <a:endParaRPr lang="ru-RU" sz="4100" kern="1200" dirty="0"/>
        </a:p>
      </dsp:txBody>
      <dsp:txXfrm>
        <a:off x="98056" y="4300335"/>
        <a:ext cx="942469" cy="732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AA363-6128-4009-A035-A9616B43986E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0670C-D109-4B77-ABB3-3DDEA97B3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Практикум «Как решить задание  ОГЭ по информатике: разбор на </a:t>
            </a:r>
            <a:r>
              <a:rPr lang="ru-RU" b="1" dirty="0" err="1" smtClean="0">
                <a:solidFill>
                  <a:srgbClr val="FF0000"/>
                </a:solidFill>
              </a:rPr>
              <a:t>Python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933056"/>
            <a:ext cx="4640560" cy="175260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Докладчик </a:t>
            </a:r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sz="2400" b="1" dirty="0" err="1" smtClean="0">
                <a:solidFill>
                  <a:srgbClr val="0070C0"/>
                </a:solidFill>
              </a:rPr>
              <a:t>Камалиев</a:t>
            </a:r>
            <a:r>
              <a:rPr lang="ru-RU" sz="2400" b="1" dirty="0" smtClean="0">
                <a:solidFill>
                  <a:srgbClr val="0070C0"/>
                </a:solidFill>
              </a:rPr>
              <a:t> Рустам </a:t>
            </a:r>
            <a:r>
              <a:rPr lang="ru-RU" sz="2400" b="1" dirty="0" err="1" smtClean="0">
                <a:solidFill>
                  <a:srgbClr val="0070C0"/>
                </a:solidFill>
              </a:rPr>
              <a:t>Насыхович</a:t>
            </a:r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учитель информатики </a:t>
            </a:r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МБОУ </a:t>
            </a:r>
            <a:r>
              <a:rPr lang="ru-RU" sz="2400" b="1" dirty="0" err="1" smtClean="0">
                <a:solidFill>
                  <a:srgbClr val="0070C0"/>
                </a:solidFill>
              </a:rPr>
              <a:t>Кутлуевской</a:t>
            </a:r>
            <a:r>
              <a:rPr lang="ru-RU" sz="2400" b="1" dirty="0" smtClean="0">
                <a:solidFill>
                  <a:srgbClr val="0070C0"/>
                </a:solidFill>
              </a:rPr>
              <a:t> СОШ</a:t>
            </a:r>
            <a:endParaRPr lang="ru-RU" sz="2400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ru-RU" dirty="0" smtClean="0"/>
              <a:t>Максимальные и минимальные числа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dirty="0" smtClean="0"/>
              <a:t>Минимал</a:t>
            </a:r>
            <a:r>
              <a:rPr lang="ru-RU" dirty="0" err="1" smtClean="0"/>
              <a:t>ьное</a:t>
            </a:r>
            <a:r>
              <a:rPr lang="ru-RU" dirty="0" smtClean="0"/>
              <a:t> число </a:t>
            </a:r>
          </a:p>
          <a:p>
            <a:r>
              <a:rPr lang="en-US" dirty="0" smtClean="0"/>
              <a:t>Min = </a:t>
            </a:r>
            <a:r>
              <a:rPr lang="tt-RU" dirty="0" smtClean="0"/>
              <a:t>минимал</a:t>
            </a:r>
            <a:r>
              <a:rPr lang="ru-RU" dirty="0" err="1" smtClean="0"/>
              <a:t>ьное</a:t>
            </a:r>
            <a:r>
              <a:rPr lang="ru-RU" dirty="0" smtClean="0"/>
              <a:t> число -1</a:t>
            </a:r>
            <a:endParaRPr lang="en-US" dirty="0" smtClean="0"/>
          </a:p>
          <a:p>
            <a:r>
              <a:rPr lang="ru-RU" dirty="0" smtClean="0"/>
              <a:t>….</a:t>
            </a:r>
            <a:endParaRPr lang="en-US" dirty="0"/>
          </a:p>
          <a:p>
            <a:r>
              <a:rPr lang="en-US" dirty="0" smtClean="0"/>
              <a:t>If a&lt; min:</a:t>
            </a:r>
          </a:p>
          <a:p>
            <a:r>
              <a:rPr lang="en-US" dirty="0"/>
              <a:t> </a:t>
            </a:r>
            <a:r>
              <a:rPr lang="en-US" dirty="0" smtClean="0"/>
              <a:t>    &lt;&gt;</a:t>
            </a:r>
            <a:endParaRPr lang="ru-RU" dirty="0"/>
          </a:p>
          <a:p>
            <a:r>
              <a:rPr lang="ru-RU" dirty="0" smtClean="0"/>
              <a:t>Максимальное число</a:t>
            </a:r>
          </a:p>
          <a:p>
            <a:r>
              <a:rPr lang="en-US" dirty="0" smtClean="0"/>
              <a:t>Max = </a:t>
            </a:r>
            <a:r>
              <a:rPr lang="tt-RU" dirty="0" smtClean="0"/>
              <a:t>максимальное</a:t>
            </a:r>
            <a:r>
              <a:rPr lang="ru-RU" dirty="0" smtClean="0"/>
              <a:t> число +1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a&lt; min:</a:t>
            </a:r>
          </a:p>
          <a:p>
            <a:r>
              <a:rPr lang="en-US" dirty="0" smtClean="0"/>
              <a:t>     &lt;&gt;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325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ru-RU" sz="4500" dirty="0" smtClean="0"/>
              <a:t>запись которых в системе счисления с основанием …. Оканчивается….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 = </a:t>
            </a:r>
            <a:r>
              <a:rPr lang="tt-RU" dirty="0" smtClean="0"/>
              <a:t>основание системы счисления</a:t>
            </a:r>
            <a:endParaRPr lang="en-US" dirty="0" smtClean="0"/>
          </a:p>
          <a:p>
            <a:r>
              <a:rPr lang="en-US" dirty="0" smtClean="0"/>
              <a:t>C = </a:t>
            </a:r>
            <a:r>
              <a:rPr lang="tt-RU" dirty="0" smtClean="0"/>
              <a:t>цифра на которое оканчивается число</a:t>
            </a:r>
          </a:p>
          <a:p>
            <a:r>
              <a:rPr lang="ru-RU" dirty="0" smtClean="0"/>
              <a:t>…….</a:t>
            </a:r>
          </a:p>
          <a:p>
            <a:r>
              <a:rPr lang="en-US" dirty="0" smtClean="0"/>
              <a:t>If a</a:t>
            </a:r>
            <a:r>
              <a:rPr lang="ru-RU" dirty="0" smtClean="0"/>
              <a:t>%</a:t>
            </a:r>
            <a:r>
              <a:rPr lang="en-US" dirty="0" smtClean="0"/>
              <a:t>b == c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931224" cy="3951288"/>
          </a:xfrm>
        </p:spPr>
        <p:txBody>
          <a:bodyPr>
            <a:normAutofit/>
          </a:bodyPr>
          <a:lstStyle/>
          <a:p>
            <a:r>
              <a:rPr lang="ru-RU" dirty="0"/>
              <a:t>Напишите программу, которая в последовательности натуральных чисел определяет </a:t>
            </a:r>
            <a:r>
              <a:rPr lang="ru-RU" b="1" dirty="0">
                <a:solidFill>
                  <a:srgbClr val="0070C0"/>
                </a:solidFill>
              </a:rPr>
              <a:t>максимальное число, кратное 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Программа получает на вход количество чисел в последовательности, а затем сами числа</a:t>
            </a:r>
            <a:r>
              <a:rPr lang="ru-RU" dirty="0"/>
              <a:t>. В последовательности всегда имеется число, кратное 5. Количество чисел не превышает 1000. Введенные числа не превышают 30 000. </a:t>
            </a:r>
            <a:r>
              <a:rPr lang="ru-RU" b="1" dirty="0">
                <a:solidFill>
                  <a:srgbClr val="00B050"/>
                </a:solidFill>
              </a:rPr>
              <a:t>Программа должна вывести одно число  — максимальное число, кратное 5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Типовые задачи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  <a:endParaRPr lang="ru-RU" dirty="0" smtClean="0"/>
          </a:p>
          <a:p>
            <a:r>
              <a:rPr lang="en-US" dirty="0" smtClean="0"/>
              <a:t> maxi = 0 </a:t>
            </a:r>
            <a:endParaRPr lang="ru-RU" dirty="0" smtClean="0"/>
          </a:p>
          <a:p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in range(n):</a:t>
            </a:r>
            <a:endParaRPr lang="ru-RU" dirty="0" smtClean="0"/>
          </a:p>
          <a:p>
            <a:r>
              <a:rPr lang="ru-RU" dirty="0" smtClean="0"/>
              <a:t>    </a:t>
            </a:r>
            <a:r>
              <a:rPr lang="en-US" dirty="0" smtClean="0"/>
              <a:t> a = </a:t>
            </a:r>
            <a:r>
              <a:rPr lang="en-US" dirty="0" err="1" smtClean="0"/>
              <a:t>int</a:t>
            </a:r>
            <a:r>
              <a:rPr lang="en-US" dirty="0" smtClean="0"/>
              <a:t>(input()) </a:t>
            </a:r>
            <a:endParaRPr lang="ru-RU" dirty="0" smtClean="0"/>
          </a:p>
          <a:p>
            <a:r>
              <a:rPr lang="ru-RU" dirty="0" smtClean="0"/>
              <a:t>     </a:t>
            </a:r>
            <a:r>
              <a:rPr lang="en-US" dirty="0" smtClean="0"/>
              <a:t>if a % 5 == 0 and a &gt; maxi: </a:t>
            </a:r>
            <a:endParaRPr lang="ru-RU" dirty="0" smtClean="0"/>
          </a:p>
          <a:p>
            <a:r>
              <a:rPr lang="ru-RU" dirty="0" smtClean="0"/>
              <a:t>             </a:t>
            </a:r>
            <a:r>
              <a:rPr lang="en-US" dirty="0" smtClean="0"/>
              <a:t>maxi = a </a:t>
            </a:r>
            <a:endParaRPr lang="ru-RU" dirty="0" smtClean="0"/>
          </a:p>
          <a:p>
            <a:r>
              <a:rPr lang="en-US" dirty="0" smtClean="0"/>
              <a:t>print(maxi)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Типовые задачи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075240" cy="3951288"/>
          </a:xfrm>
        </p:spPr>
        <p:txBody>
          <a:bodyPr>
            <a:normAutofit/>
          </a:bodyPr>
          <a:lstStyle/>
          <a:p>
            <a:r>
              <a:rPr lang="ru-RU" dirty="0"/>
              <a:t>Напишите программу, которая в последовательности натуральных чисел </a:t>
            </a:r>
            <a:r>
              <a:rPr lang="ru-RU" b="1" dirty="0">
                <a:solidFill>
                  <a:srgbClr val="00B050"/>
                </a:solidFill>
              </a:rPr>
              <a:t>определяет сумму </a:t>
            </a:r>
            <a:r>
              <a:rPr lang="ru-RU" b="1" dirty="0" smtClean="0">
                <a:solidFill>
                  <a:srgbClr val="00B050"/>
                </a:solidFill>
              </a:rPr>
              <a:t>чисел</a:t>
            </a:r>
            <a:r>
              <a:rPr lang="ru-RU" dirty="0" smtClean="0"/>
              <a:t>, </a:t>
            </a:r>
            <a:r>
              <a:rPr lang="ru-RU" b="1" dirty="0">
                <a:solidFill>
                  <a:srgbClr val="0070C0"/>
                </a:solidFill>
              </a:rPr>
              <a:t>кратных 6.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Программа получает на вход количество чисел в последовательности, а затем сами числа</a:t>
            </a:r>
            <a:r>
              <a:rPr lang="ru-RU" dirty="0"/>
              <a:t>. В последовательности всегда имеется число, кратное 6. Количество чисел не превышает 100. Введенные числа не превышают 300. </a:t>
            </a:r>
            <a:r>
              <a:rPr lang="ru-RU" b="1" dirty="0">
                <a:solidFill>
                  <a:srgbClr val="00B050"/>
                </a:solidFill>
              </a:rPr>
              <a:t>Программа должна вывести одно число  — сумму чисел, кратных 6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err="1" smtClean="0"/>
              <a:t>summi</a:t>
            </a:r>
            <a:r>
              <a:rPr lang="en-US" dirty="0" smtClean="0"/>
              <a:t>=0</a:t>
            </a:r>
            <a:endParaRPr lang="ru-RU" dirty="0" smtClean="0"/>
          </a:p>
          <a:p>
            <a:pPr lvl="0"/>
            <a:r>
              <a:rPr lang="en-US" dirty="0" smtClean="0"/>
              <a:t>n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  <a:endParaRPr lang="ru-RU" dirty="0" smtClean="0"/>
          </a:p>
          <a:p>
            <a:pPr lvl="0"/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in range(n):</a:t>
            </a:r>
            <a:endParaRPr lang="ru-RU" dirty="0" smtClean="0"/>
          </a:p>
          <a:p>
            <a:pPr lvl="0"/>
            <a:r>
              <a:rPr lang="en-US" dirty="0" smtClean="0"/>
              <a:t>   k=</a:t>
            </a:r>
            <a:r>
              <a:rPr lang="en-US" dirty="0" err="1" smtClean="0"/>
              <a:t>int</a:t>
            </a:r>
            <a:r>
              <a:rPr lang="en-US" dirty="0" smtClean="0"/>
              <a:t>(input(())</a:t>
            </a:r>
            <a:endParaRPr lang="ru-RU" dirty="0" smtClean="0"/>
          </a:p>
          <a:p>
            <a:pPr lvl="0"/>
            <a:r>
              <a:rPr lang="en-US" dirty="0" smtClean="0"/>
              <a:t>   if k//6==0:</a:t>
            </a:r>
            <a:endParaRPr lang="ru-RU" dirty="0" smtClean="0"/>
          </a:p>
          <a:p>
            <a:pPr lvl="0"/>
            <a:r>
              <a:rPr lang="en-US" dirty="0" smtClean="0"/>
              <a:t>       sum=</a:t>
            </a:r>
            <a:r>
              <a:rPr lang="en-US" dirty="0" err="1" smtClean="0"/>
              <a:t>sum+k</a:t>
            </a:r>
            <a:endParaRPr lang="ru-RU" dirty="0" smtClean="0"/>
          </a:p>
          <a:p>
            <a:r>
              <a:rPr lang="en-US" dirty="0" smtClean="0"/>
              <a:t>print(sum)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Типовые задачи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931224" cy="395128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Напишите программу для решения следующей задачи. Камера наблюдения регистрирует в автоматическом режиме скорость проезжающих мимо нее автомобилей, округляя значения скорости до целых чисел. </a:t>
            </a:r>
            <a:r>
              <a:rPr lang="ru-RU" b="1" dirty="0">
                <a:solidFill>
                  <a:srgbClr val="0070C0"/>
                </a:solidFill>
              </a:rPr>
              <a:t>Необходимо определить максимальную зарегистрированную скорость автомобиля</a:t>
            </a:r>
            <a:r>
              <a:rPr lang="ru-RU" dirty="0"/>
              <a:t>.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Если скорость хотя бы одного автомобиля была меньше 30 км/ч, выведите «YES», иначе выведите «N0».</a:t>
            </a:r>
          </a:p>
          <a:p>
            <a:r>
              <a:rPr lang="ru-RU" b="1" dirty="0">
                <a:solidFill>
                  <a:srgbClr val="FF0000"/>
                </a:solidFill>
              </a:rPr>
              <a:t>Программа получает на вход число проехавших автомобилей N (1 &lt; N &lt; 30), затем указываются их скорости</a:t>
            </a:r>
            <a:r>
              <a:rPr lang="ru-RU" dirty="0"/>
              <a:t>. Значение скорости не может быть меньше 1 и больше 300.</a:t>
            </a:r>
            <a:r>
              <a:rPr lang="ru-RU" b="1" dirty="0">
                <a:solidFill>
                  <a:srgbClr val="00B050"/>
                </a:solidFill>
              </a:rPr>
              <a:t>Программа должна сначала вывести максимальную скорость, затем YES или NO.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max = 0</a:t>
            </a:r>
          </a:p>
          <a:p>
            <a:r>
              <a:rPr lang="en-US" dirty="0" smtClean="0"/>
              <a:t> b = False</a:t>
            </a:r>
          </a:p>
          <a:p>
            <a:r>
              <a:rPr lang="en-US" dirty="0" smtClean="0"/>
              <a:t> n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r>
              <a:rPr lang="en-US" dirty="0" smtClean="0"/>
              <a:t> for </a:t>
            </a:r>
            <a:r>
              <a:rPr lang="en-US" dirty="0" err="1" smtClean="0"/>
              <a:t>i</a:t>
            </a:r>
            <a:r>
              <a:rPr lang="en-US" dirty="0" smtClean="0"/>
              <a:t> in range(n):</a:t>
            </a:r>
          </a:p>
          <a:p>
            <a:r>
              <a:rPr lang="en-US" dirty="0" smtClean="0"/>
              <a:t>     a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r>
              <a:rPr lang="en-US" dirty="0" smtClean="0"/>
              <a:t>     if a &gt; max:</a:t>
            </a:r>
          </a:p>
          <a:p>
            <a:r>
              <a:rPr lang="en-US" dirty="0" smtClean="0"/>
              <a:t>         max = a </a:t>
            </a:r>
          </a:p>
          <a:p>
            <a:r>
              <a:rPr lang="en-US" dirty="0" smtClean="0"/>
              <a:t>     if a &lt; 30:</a:t>
            </a:r>
          </a:p>
          <a:p>
            <a:r>
              <a:rPr lang="en-US" dirty="0" smtClean="0"/>
              <a:t>         b = True </a:t>
            </a:r>
          </a:p>
          <a:p>
            <a:r>
              <a:rPr lang="en-US" dirty="0" smtClean="0"/>
              <a:t>print(max) </a:t>
            </a:r>
          </a:p>
          <a:p>
            <a:r>
              <a:rPr lang="en-US" dirty="0" smtClean="0"/>
              <a:t>if b == True: </a:t>
            </a:r>
          </a:p>
          <a:p>
            <a:r>
              <a:rPr lang="en-US" dirty="0" smtClean="0"/>
              <a:t>   print('YES') </a:t>
            </a:r>
          </a:p>
          <a:p>
            <a:r>
              <a:rPr lang="en-US" dirty="0" smtClean="0"/>
              <a:t>else:</a:t>
            </a:r>
          </a:p>
          <a:p>
            <a:r>
              <a:rPr lang="en-US" dirty="0" smtClean="0"/>
              <a:t>    print('NO')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Типовые задачи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507288" cy="395128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Напишите программу, которая в последовательности натуральных чисел </a:t>
            </a:r>
            <a:r>
              <a:rPr lang="ru-RU" b="1" dirty="0">
                <a:solidFill>
                  <a:srgbClr val="00B050"/>
                </a:solidFill>
              </a:rPr>
              <a:t>определяет сумму всех чисел</a:t>
            </a:r>
            <a:r>
              <a:rPr lang="ru-RU" dirty="0"/>
              <a:t>, </a:t>
            </a:r>
            <a:r>
              <a:rPr lang="ru-RU" b="1" dirty="0">
                <a:solidFill>
                  <a:srgbClr val="0070C0"/>
                </a:solidFill>
              </a:rPr>
              <a:t>кратных 6 </a:t>
            </a:r>
            <a:r>
              <a:rPr lang="ru-RU" b="1" u="sng" dirty="0" smtClean="0">
                <a:solidFill>
                  <a:srgbClr val="0070C0"/>
                </a:solidFill>
              </a:rPr>
              <a:t>И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оканчивающихся на 4.</a:t>
            </a:r>
            <a:r>
              <a:rPr lang="ru-RU" dirty="0"/>
              <a:t> Программа получает на вход натуральные числа, </a:t>
            </a:r>
            <a:r>
              <a:rPr lang="ru-RU" b="1" dirty="0">
                <a:solidFill>
                  <a:srgbClr val="FF0000"/>
                </a:solidFill>
              </a:rPr>
              <a:t>количество введенных чисел неизвестно, последовательность чисел заканчивается числом 0 (0  — признак окончания ввода, не входит в последовательность)</a:t>
            </a:r>
            <a:r>
              <a:rPr lang="ru-RU" dirty="0"/>
              <a:t>. Количество чисел не превышает 1000. Введенные числа не превышают 30 000. </a:t>
            </a:r>
            <a:r>
              <a:rPr lang="ru-RU" b="1" dirty="0">
                <a:solidFill>
                  <a:srgbClr val="00B050"/>
                </a:solidFill>
              </a:rPr>
              <a:t>Программа должна вывести одно число: сумму всех чисел, кратных 6 и оканчивающихся на 4.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5"/>
          <p:cNvSpPr>
            <a:spLocks noGrp="1"/>
          </p:cNvSpPr>
          <p:nvPr>
            <p:ph sz="quarter" idx="4"/>
          </p:nvPr>
        </p:nvSpPr>
        <p:spPr>
          <a:xfrm>
            <a:off x="1043608" y="2348880"/>
            <a:ext cx="5338936" cy="3951288"/>
          </a:xfrm>
        </p:spPr>
        <p:txBody>
          <a:bodyPr/>
          <a:lstStyle/>
          <a:p>
            <a:r>
              <a:rPr lang="en-US" dirty="0" err="1" smtClean="0"/>
              <a:t>sumi</a:t>
            </a:r>
            <a:r>
              <a:rPr lang="en-US" dirty="0" smtClean="0"/>
              <a:t> = 0</a:t>
            </a:r>
            <a:endParaRPr lang="ru-RU" dirty="0" smtClean="0"/>
          </a:p>
          <a:p>
            <a:r>
              <a:rPr lang="en-US" dirty="0" smtClean="0"/>
              <a:t> a = </a:t>
            </a:r>
            <a:r>
              <a:rPr lang="en-US" dirty="0" err="1" smtClean="0"/>
              <a:t>int</a:t>
            </a:r>
            <a:r>
              <a:rPr lang="en-US" dirty="0" smtClean="0"/>
              <a:t>(input()) </a:t>
            </a:r>
            <a:endParaRPr lang="ru-RU" dirty="0" smtClean="0"/>
          </a:p>
          <a:p>
            <a:r>
              <a:rPr lang="en-US" dirty="0" smtClean="0"/>
              <a:t> while a != 0:</a:t>
            </a:r>
            <a:endParaRPr lang="ru-RU" dirty="0" smtClean="0"/>
          </a:p>
          <a:p>
            <a:r>
              <a:rPr lang="en-US" dirty="0" smtClean="0"/>
              <a:t>    if a % 6 == 0 and a % 10 == 4: </a:t>
            </a:r>
            <a:endParaRPr lang="ru-RU" dirty="0" smtClean="0"/>
          </a:p>
          <a:p>
            <a:r>
              <a:rPr lang="en-US" dirty="0" smtClean="0"/>
              <a:t>       </a:t>
            </a:r>
            <a:r>
              <a:rPr lang="en-US" dirty="0" err="1" smtClean="0"/>
              <a:t>sumi</a:t>
            </a:r>
            <a:r>
              <a:rPr lang="en-US" dirty="0" smtClean="0"/>
              <a:t> += a</a:t>
            </a:r>
            <a:endParaRPr lang="ru-RU" dirty="0" smtClean="0"/>
          </a:p>
          <a:p>
            <a:r>
              <a:rPr lang="en-US" dirty="0" smtClean="0"/>
              <a:t>    a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  <a:endParaRPr lang="ru-RU" dirty="0" smtClean="0"/>
          </a:p>
          <a:p>
            <a:r>
              <a:rPr lang="en-US" dirty="0" smtClean="0"/>
              <a:t> print(</a:t>
            </a:r>
            <a:r>
              <a:rPr lang="en-US" dirty="0" err="1" smtClean="0"/>
              <a:t>sumi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Более сложные задачи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715200" cy="39512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Напишите программу, которая в последовательности целых чисел </a:t>
            </a:r>
            <a:r>
              <a:rPr lang="ru-RU" b="1" dirty="0" smtClean="0">
                <a:solidFill>
                  <a:srgbClr val="00B050"/>
                </a:solidFill>
              </a:rPr>
              <a:t>определяет сумму </a:t>
            </a:r>
            <a:r>
              <a:rPr lang="ru-RU" b="1" dirty="0" smtClean="0">
                <a:solidFill>
                  <a:srgbClr val="0070C0"/>
                </a:solidFill>
              </a:rPr>
              <a:t>двух наибольших и сумму двух наименьших</a:t>
            </a:r>
            <a:r>
              <a:rPr lang="ru-RU" dirty="0" smtClean="0"/>
              <a:t>. Программа должна вывести две этих суммы в указанном порядке. Программа получает на вход целые числа, </a:t>
            </a:r>
            <a:r>
              <a:rPr lang="ru-RU" b="1" dirty="0" smtClean="0">
                <a:solidFill>
                  <a:srgbClr val="FF0000"/>
                </a:solidFill>
              </a:rPr>
              <a:t>количество введенных чисел не известно, последовательность чисел заканчивается числом 0 (0  — признак окончания ввода, не входит в последовательность). </a:t>
            </a:r>
            <a:r>
              <a:rPr lang="ru-RU" dirty="0" smtClean="0"/>
              <a:t>Количество чисел не превышает 1000. Введенные числа по модулю не превышают 30 000.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В последовательности не менее двух чисел.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Типичные условия задач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908720"/>
            <a:ext cx="4040188" cy="521744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 = </a:t>
            </a:r>
            <a:r>
              <a:rPr lang="en-US" dirty="0" err="1" smtClean="0"/>
              <a:t>int</a:t>
            </a:r>
            <a:r>
              <a:rPr lang="en-US" dirty="0" smtClean="0"/>
              <a:t>(input()) </a:t>
            </a:r>
          </a:p>
          <a:p>
            <a:r>
              <a:rPr lang="en-US" dirty="0" smtClean="0"/>
              <a:t>max1 = -30000</a:t>
            </a:r>
          </a:p>
          <a:p>
            <a:r>
              <a:rPr lang="en-US" dirty="0" smtClean="0"/>
              <a:t> max2 = -3000</a:t>
            </a:r>
          </a:p>
          <a:p>
            <a:r>
              <a:rPr lang="en-US" dirty="0" smtClean="0"/>
              <a:t> min1 = 30000</a:t>
            </a:r>
          </a:p>
          <a:p>
            <a:r>
              <a:rPr lang="en-US" dirty="0" smtClean="0"/>
              <a:t> min2 = 30001 </a:t>
            </a:r>
          </a:p>
          <a:p>
            <a:r>
              <a:rPr lang="en-US" dirty="0" smtClean="0"/>
              <a:t>while a != 0:</a:t>
            </a:r>
          </a:p>
          <a:p>
            <a:r>
              <a:rPr lang="en-US" dirty="0" smtClean="0"/>
              <a:t> </a:t>
            </a:r>
            <a:r>
              <a:rPr lang="ru-RU" dirty="0" smtClean="0"/>
              <a:t>    </a:t>
            </a:r>
            <a:r>
              <a:rPr lang="en-US" dirty="0" smtClean="0"/>
              <a:t>if a &gt; max1:</a:t>
            </a:r>
          </a:p>
          <a:p>
            <a:r>
              <a:rPr lang="ru-RU" dirty="0" smtClean="0"/>
              <a:t>        </a:t>
            </a:r>
            <a:r>
              <a:rPr lang="en-US" dirty="0" smtClean="0"/>
              <a:t> max2 = max1</a:t>
            </a:r>
          </a:p>
          <a:p>
            <a:r>
              <a:rPr lang="ru-RU" dirty="0" smtClean="0"/>
              <a:t>        </a:t>
            </a:r>
            <a:r>
              <a:rPr lang="en-US" dirty="0" smtClean="0"/>
              <a:t> max1 = a </a:t>
            </a:r>
          </a:p>
          <a:p>
            <a:r>
              <a:rPr lang="ru-RU" dirty="0" smtClean="0"/>
              <a:t>    </a:t>
            </a:r>
            <a:r>
              <a:rPr lang="en-US" dirty="0" smtClean="0"/>
              <a:t>if a &lt; max1 and a &gt; max2:</a:t>
            </a:r>
          </a:p>
          <a:p>
            <a:r>
              <a:rPr lang="en-US" dirty="0" smtClean="0"/>
              <a:t> </a:t>
            </a:r>
            <a:r>
              <a:rPr lang="ru-RU" dirty="0" smtClean="0"/>
              <a:t>        </a:t>
            </a:r>
            <a:r>
              <a:rPr lang="en-US" dirty="0" smtClean="0"/>
              <a:t>max2 = a if </a:t>
            </a:r>
          </a:p>
          <a:p>
            <a:r>
              <a:rPr lang="ru-RU" dirty="0" smtClean="0"/>
              <a:t>         </a:t>
            </a:r>
            <a:r>
              <a:rPr lang="en-US" dirty="0" smtClean="0"/>
              <a:t>a &lt; min1</a:t>
            </a:r>
            <a:endParaRPr lang="ru-RU" dirty="0" smtClean="0"/>
          </a:p>
          <a:p>
            <a:r>
              <a:rPr lang="ru-RU" dirty="0" smtClean="0"/>
              <a:t>         </a:t>
            </a:r>
            <a:r>
              <a:rPr lang="en-US" dirty="0" smtClean="0"/>
              <a:t>in2 = min1</a:t>
            </a:r>
          </a:p>
          <a:p>
            <a:r>
              <a:rPr lang="en-US" dirty="0" smtClean="0"/>
              <a:t> </a:t>
            </a:r>
            <a:r>
              <a:rPr lang="ru-RU" dirty="0" smtClean="0"/>
              <a:t>        </a:t>
            </a:r>
            <a:r>
              <a:rPr lang="en-US" dirty="0" smtClean="0"/>
              <a:t>min1 = a</a:t>
            </a:r>
          </a:p>
          <a:p>
            <a:r>
              <a:rPr lang="en-US" dirty="0" smtClean="0"/>
              <a:t> </a:t>
            </a:r>
            <a:r>
              <a:rPr lang="ru-RU" dirty="0" smtClean="0"/>
              <a:t>   </a:t>
            </a:r>
            <a:r>
              <a:rPr lang="en-US" dirty="0" smtClean="0"/>
              <a:t>if a &gt; min1 and a &lt; min2:</a:t>
            </a:r>
          </a:p>
          <a:p>
            <a:r>
              <a:rPr lang="ru-RU" dirty="0" smtClean="0"/>
              <a:t>       </a:t>
            </a:r>
            <a:r>
              <a:rPr lang="en-US" dirty="0" smtClean="0"/>
              <a:t> min2 = a</a:t>
            </a:r>
          </a:p>
          <a:p>
            <a:r>
              <a:rPr lang="ru-RU" smtClean="0"/>
              <a:t>        </a:t>
            </a:r>
            <a:r>
              <a:rPr lang="en-US" smtClean="0"/>
              <a:t> </a:t>
            </a:r>
            <a:r>
              <a:rPr lang="en-US" dirty="0" smtClean="0"/>
              <a:t>a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r>
              <a:rPr lang="en-US" dirty="0" smtClean="0"/>
              <a:t> print(max1 + max2)</a:t>
            </a:r>
          </a:p>
          <a:p>
            <a:r>
              <a:rPr lang="en-US" dirty="0" smtClean="0"/>
              <a:t> print(min1 + min2)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FF0000"/>
                </a:solidFill>
              </a:rPr>
              <a:t>Типичные ошибки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552" y="1412776"/>
            <a:ext cx="7787208" cy="395128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Неправильная инициализация переменных</a:t>
            </a:r>
            <a:endParaRPr lang="ru-RU" sz="2000" dirty="0" smtClean="0"/>
          </a:p>
          <a:p>
            <a:pPr lvl="1"/>
            <a:r>
              <a:rPr lang="ru-RU" dirty="0" smtClean="0"/>
              <a:t>Для поиска минимума: инициализировать большим числом (например, </a:t>
            </a:r>
            <a:r>
              <a:rPr lang="ru-RU" dirty="0" err="1" smtClean="0"/>
              <a:t>min_num</a:t>
            </a:r>
            <a:r>
              <a:rPr lang="ru-RU" dirty="0" smtClean="0"/>
              <a:t> = 30001).</a:t>
            </a:r>
            <a:endParaRPr lang="ru-RU" sz="1800" dirty="0" smtClean="0"/>
          </a:p>
          <a:p>
            <a:pPr lvl="1"/>
            <a:r>
              <a:rPr lang="ru-RU" dirty="0" smtClean="0"/>
              <a:t>Для поиска максимума: инициализировать меньшим числом (например, </a:t>
            </a:r>
            <a:r>
              <a:rPr lang="ru-RU" dirty="0" err="1" smtClean="0"/>
              <a:t>max_num</a:t>
            </a:r>
            <a:r>
              <a:rPr lang="ru-RU" dirty="0" smtClean="0"/>
              <a:t> = 0).</a:t>
            </a:r>
            <a:endParaRPr lang="ru-RU" sz="1800" dirty="0" smtClean="0"/>
          </a:p>
          <a:p>
            <a:pPr lvl="0"/>
            <a:r>
              <a:rPr lang="ru-RU" b="1" dirty="0" smtClean="0"/>
              <a:t>Деление на ноль при вычислении среднего</a:t>
            </a:r>
            <a:endParaRPr lang="ru-RU" sz="2000" dirty="0" smtClean="0"/>
          </a:p>
          <a:p>
            <a:pPr lvl="1"/>
            <a:r>
              <a:rPr lang="ru-RU" dirty="0" smtClean="0"/>
              <a:t>Всегда проверять, что количество чисел (</a:t>
            </a:r>
            <a:r>
              <a:rPr lang="ru-RU" dirty="0" err="1" smtClean="0"/>
              <a:t>q</a:t>
            </a:r>
            <a:r>
              <a:rPr lang="ru-RU" dirty="0" smtClean="0"/>
              <a:t>) больше нуля перед делением.</a:t>
            </a:r>
            <a:endParaRPr lang="ru-RU" sz="1800" dirty="0" smtClean="0"/>
          </a:p>
          <a:p>
            <a:pPr lvl="0"/>
            <a:r>
              <a:rPr lang="ru-RU" b="1" dirty="0" smtClean="0"/>
              <a:t>Ошибки в условиях проверки</a:t>
            </a:r>
            <a:endParaRPr lang="ru-RU" sz="2000" dirty="0" smtClean="0"/>
          </a:p>
          <a:p>
            <a:pPr lvl="1"/>
            <a:r>
              <a:rPr lang="ru-RU" dirty="0" smtClean="0"/>
              <a:t>Использовать правильные операторы: % для остатка от деления, == для сравнения.</a:t>
            </a:r>
            <a:endParaRPr lang="ru-RU" sz="1800" dirty="0" smtClean="0"/>
          </a:p>
          <a:p>
            <a:pPr lvl="1"/>
            <a:r>
              <a:rPr lang="ru-RU" dirty="0" smtClean="0"/>
              <a:t>Проверять логические связки (</a:t>
            </a:r>
            <a:r>
              <a:rPr lang="ru-RU" dirty="0" err="1" smtClean="0"/>
              <a:t>and</a:t>
            </a:r>
            <a:r>
              <a:rPr lang="ru-RU" dirty="0" smtClean="0"/>
              <a:t>, </a:t>
            </a:r>
            <a:r>
              <a:rPr lang="ru-RU" dirty="0" err="1" smtClean="0"/>
              <a:t>or</a:t>
            </a:r>
            <a:r>
              <a:rPr lang="ru-RU" dirty="0" smtClean="0"/>
              <a:t>, </a:t>
            </a:r>
            <a:r>
              <a:rPr lang="ru-RU" dirty="0" err="1" smtClean="0"/>
              <a:t>not</a:t>
            </a:r>
            <a:r>
              <a:rPr lang="ru-RU" dirty="0" smtClean="0"/>
              <a:t>).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Рекомендации по подготовке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7571184" cy="456937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Изучите базовые конструкции </a:t>
            </a:r>
            <a:r>
              <a:rPr lang="ru-RU" b="1" dirty="0" err="1" smtClean="0"/>
              <a:t>Python</a:t>
            </a:r>
            <a:r>
              <a:rPr lang="ru-RU" b="1" dirty="0" smtClean="0"/>
              <a:t>:</a:t>
            </a:r>
            <a:endParaRPr lang="ru-RU" sz="2000" dirty="0" smtClean="0"/>
          </a:p>
          <a:p>
            <a:pPr lvl="1"/>
            <a:r>
              <a:rPr lang="ru-RU" dirty="0" smtClean="0"/>
              <a:t>ввод/вывод данных;</a:t>
            </a:r>
            <a:endParaRPr lang="ru-RU" sz="1800" dirty="0" smtClean="0"/>
          </a:p>
          <a:p>
            <a:pPr lvl="1"/>
            <a:r>
              <a:rPr lang="ru-RU" dirty="0" smtClean="0"/>
              <a:t>условные операторы;</a:t>
            </a:r>
            <a:endParaRPr lang="ru-RU" sz="1800" dirty="0" smtClean="0"/>
          </a:p>
          <a:p>
            <a:pPr lvl="1"/>
            <a:r>
              <a:rPr lang="ru-RU" dirty="0" smtClean="0"/>
              <a:t>циклы </a:t>
            </a:r>
            <a:r>
              <a:rPr lang="ru-RU" dirty="0" err="1" smtClean="0"/>
              <a:t>for</a:t>
            </a:r>
            <a:r>
              <a:rPr lang="ru-RU" dirty="0" smtClean="0"/>
              <a:t> и </a:t>
            </a:r>
            <a:r>
              <a:rPr lang="ru-RU" dirty="0" err="1" smtClean="0"/>
              <a:t>while</a:t>
            </a:r>
            <a:r>
              <a:rPr lang="ru-RU" dirty="0" smtClean="0"/>
              <a:t>.</a:t>
            </a:r>
            <a:endParaRPr lang="ru-RU" sz="1800" dirty="0" smtClean="0"/>
          </a:p>
          <a:p>
            <a:pPr lvl="0"/>
            <a:r>
              <a:rPr lang="ru-RU" b="1" dirty="0" smtClean="0"/>
              <a:t>Практикуйтесь на типовых задачах:</a:t>
            </a:r>
            <a:endParaRPr lang="ru-RU" sz="2000" dirty="0" smtClean="0"/>
          </a:p>
          <a:p>
            <a:pPr lvl="1"/>
            <a:r>
              <a:rPr lang="ru-RU" dirty="0" smtClean="0"/>
              <a:t>решайте задания с разными условиями (поиск суммы, максимума, количества);</a:t>
            </a:r>
            <a:endParaRPr lang="ru-RU" sz="1800" dirty="0" smtClean="0"/>
          </a:p>
          <a:p>
            <a:pPr lvl="1"/>
            <a:r>
              <a:rPr lang="ru-RU" dirty="0" smtClean="0"/>
              <a:t>отрабатывайте ввод данных как с известным, так и с неизвестным количеством элементов.</a:t>
            </a:r>
            <a:endParaRPr lang="ru-RU" sz="1800" dirty="0" smtClean="0"/>
          </a:p>
          <a:p>
            <a:pPr lvl="0"/>
            <a:r>
              <a:rPr lang="ru-RU" b="1" dirty="0" smtClean="0"/>
              <a:t>Анализируйте решения:</a:t>
            </a:r>
            <a:endParaRPr lang="ru-RU" sz="2000" dirty="0" smtClean="0"/>
          </a:p>
          <a:p>
            <a:pPr lvl="1"/>
            <a:r>
              <a:rPr lang="ru-RU" dirty="0" smtClean="0"/>
              <a:t>разбирайте примеры кода, понимайте логику каждого шага;</a:t>
            </a:r>
            <a:endParaRPr lang="ru-RU" sz="1800" dirty="0" smtClean="0"/>
          </a:p>
          <a:p>
            <a:pPr lvl="1"/>
            <a:r>
              <a:rPr lang="ru-RU" dirty="0" smtClean="0"/>
              <a:t>проверяйте работу программы на разных тестовых данных.</a:t>
            </a:r>
            <a:endParaRPr lang="ru-RU" sz="1800" dirty="0" smtClean="0"/>
          </a:p>
          <a:p>
            <a:pPr lvl="0"/>
            <a:r>
              <a:rPr lang="ru-RU" b="1" dirty="0" smtClean="0"/>
              <a:t>Следите за форматом вывода:</a:t>
            </a:r>
            <a:endParaRPr lang="ru-RU" sz="2000" dirty="0" smtClean="0"/>
          </a:p>
          <a:p>
            <a:pPr lvl="1"/>
            <a:r>
              <a:rPr lang="ru-RU" dirty="0" smtClean="0"/>
              <a:t>выводите ровно то, что требуется в условии (целое число, дробное с точностью, текстовое сообщение).</a:t>
            </a:r>
            <a:endParaRPr lang="ru-RU" sz="1800" dirty="0" smtClean="0"/>
          </a:p>
          <a:p>
            <a:pPr lvl="0"/>
            <a:r>
              <a:rPr lang="ru-RU" b="1" dirty="0" smtClean="0"/>
              <a:t>Используйте </a:t>
            </a:r>
            <a:r>
              <a:rPr lang="ru-RU" b="1" dirty="0" err="1" smtClean="0"/>
              <a:t>онлайн‑среды</a:t>
            </a:r>
            <a:r>
              <a:rPr lang="ru-RU" b="1" dirty="0" smtClean="0"/>
              <a:t> для тестирования:</a:t>
            </a:r>
            <a:endParaRPr lang="ru-RU" sz="2000" dirty="0" smtClean="0"/>
          </a:p>
          <a:p>
            <a:pPr lvl="1"/>
            <a:r>
              <a:rPr lang="ru-RU" dirty="0" smtClean="0"/>
              <a:t>проверяйте код в интерактивных интерпретаторах </a:t>
            </a:r>
            <a:r>
              <a:rPr lang="ru-RU" dirty="0" err="1" smtClean="0"/>
              <a:t>Python</a:t>
            </a:r>
            <a:r>
              <a:rPr lang="ru-RU" dirty="0" smtClean="0"/>
              <a:t> (например, на сайтах типа </a:t>
            </a:r>
            <a:r>
              <a:rPr lang="ru-RU" dirty="0" err="1" smtClean="0"/>
              <a:t>repl.it</a:t>
            </a:r>
            <a:r>
              <a:rPr lang="ru-RU" dirty="0" smtClean="0"/>
              <a:t>).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633670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68144" y="476672"/>
            <a:ext cx="3096344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Циклы со счетчиком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1916832"/>
            <a:ext cx="2952328" cy="381642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Варианты формулировок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</a:rPr>
              <a:t>Программа получает на вход количество чисел в последовательности, а затем сами </a:t>
            </a:r>
            <a:r>
              <a:rPr lang="ru-RU" sz="1400" dirty="0" smtClean="0">
                <a:solidFill>
                  <a:srgbClr val="FF0000"/>
                </a:solidFill>
              </a:rPr>
              <a:t>числа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</a:rPr>
              <a:t>Программа получает на вход число проехавших автомобилей N (1 &lt; N &lt; 30), затем указываются их </a:t>
            </a:r>
            <a:r>
              <a:rPr lang="ru-RU" sz="1400" dirty="0" smtClean="0">
                <a:solidFill>
                  <a:srgbClr val="FF0000"/>
                </a:solidFill>
              </a:rPr>
              <a:t>скорости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</a:rPr>
              <a:t>Введите с клавиатуры 5 положительных целых </a:t>
            </a:r>
            <a:r>
              <a:rPr lang="ru-RU" sz="1400" dirty="0" smtClean="0">
                <a:solidFill>
                  <a:srgbClr val="FF0000"/>
                </a:solidFill>
              </a:rPr>
              <a:t>чисел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>
                <a:solidFill>
                  <a:srgbClr val="FF0000"/>
                </a:solidFill>
              </a:rPr>
              <a:t>Напишите программу, которая по двум данным натуральным числам </a:t>
            </a:r>
            <a:r>
              <a:rPr lang="ru-RU" sz="1400" i="1" dirty="0" err="1">
                <a:solidFill>
                  <a:srgbClr val="FF0000"/>
                </a:solidFill>
              </a:rPr>
              <a:t>a</a:t>
            </a:r>
            <a:r>
              <a:rPr lang="ru-RU" sz="1400" dirty="0">
                <a:solidFill>
                  <a:srgbClr val="FF0000"/>
                </a:solidFill>
              </a:rPr>
              <a:t> и </a:t>
            </a:r>
            <a:r>
              <a:rPr lang="ru-RU" sz="1400" i="1" dirty="0" err="1">
                <a:solidFill>
                  <a:srgbClr val="FF0000"/>
                </a:solidFill>
              </a:rPr>
              <a:t>b</a:t>
            </a:r>
            <a:r>
              <a:rPr lang="ru-RU" sz="1400" dirty="0">
                <a:solidFill>
                  <a:srgbClr val="FF0000"/>
                </a:solidFill>
              </a:rPr>
              <a:t>, не превосходящим 30000, подсчитывает количество четных натуральных чисел на отрезке [</a:t>
            </a:r>
            <a:r>
              <a:rPr lang="ru-RU" sz="1400" i="1" dirty="0" err="1">
                <a:solidFill>
                  <a:srgbClr val="FF0000"/>
                </a:solidFill>
              </a:rPr>
              <a:t>a</a:t>
            </a:r>
            <a:r>
              <a:rPr lang="ru-RU" sz="1400" dirty="0">
                <a:solidFill>
                  <a:srgbClr val="FF0000"/>
                </a:solidFill>
              </a:rPr>
              <a:t>, </a:t>
            </a:r>
            <a:r>
              <a:rPr lang="ru-RU" sz="1400" i="1" dirty="0" err="1">
                <a:solidFill>
                  <a:srgbClr val="FF0000"/>
                </a:solidFill>
              </a:rPr>
              <a:t>b</a:t>
            </a:r>
            <a:r>
              <a:rPr lang="ru-RU" sz="1400" dirty="0">
                <a:solidFill>
                  <a:srgbClr val="FF0000"/>
                </a:solidFill>
              </a:rPr>
              <a:t>] (включая концы отрезка). Программа получает на вход два натуральных числа </a:t>
            </a:r>
            <a:r>
              <a:rPr lang="ru-RU" sz="1400" i="1" dirty="0" err="1">
                <a:solidFill>
                  <a:srgbClr val="FF0000"/>
                </a:solidFill>
              </a:rPr>
              <a:t>a</a:t>
            </a:r>
            <a:r>
              <a:rPr lang="ru-RU" sz="1400" dirty="0">
                <a:solidFill>
                  <a:srgbClr val="FF0000"/>
                </a:solidFill>
              </a:rPr>
              <a:t> и </a:t>
            </a:r>
            <a:r>
              <a:rPr lang="ru-RU" sz="1400" i="1" dirty="0" err="1">
                <a:solidFill>
                  <a:srgbClr val="FF0000"/>
                </a:solidFill>
              </a:rPr>
              <a:t>b</a:t>
            </a:r>
            <a:r>
              <a:rPr lang="ru-RU" sz="1400" dirty="0">
                <a:solidFill>
                  <a:srgbClr val="FF0000"/>
                </a:solidFill>
              </a:rPr>
              <a:t>, при этом гарантируется, что 1 ≤ </a:t>
            </a:r>
            <a:r>
              <a:rPr lang="ru-RU" sz="1400" i="1" dirty="0" err="1">
                <a:solidFill>
                  <a:srgbClr val="FF0000"/>
                </a:solidFill>
              </a:rPr>
              <a:t>a</a:t>
            </a:r>
            <a:r>
              <a:rPr lang="ru-RU" sz="1400" dirty="0">
                <a:solidFill>
                  <a:srgbClr val="FF0000"/>
                </a:solidFill>
              </a:rPr>
              <a:t> ≤ </a:t>
            </a:r>
            <a:r>
              <a:rPr lang="ru-RU" sz="1400" i="1" dirty="0" err="1">
                <a:solidFill>
                  <a:srgbClr val="FF0000"/>
                </a:solidFill>
              </a:rPr>
              <a:t>b</a:t>
            </a:r>
            <a:r>
              <a:rPr lang="ru-RU" sz="1400" dirty="0">
                <a:solidFill>
                  <a:srgbClr val="FF0000"/>
                </a:solidFill>
              </a:rPr>
              <a:t> ≤ 30000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260648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 = </a:t>
            </a:r>
            <a:r>
              <a:rPr lang="ru-RU" sz="1600" dirty="0" smtClean="0"/>
              <a:t>кол-во повторений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148478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= 0..1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29969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условие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27809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270892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508518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 ответа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267744" y="23488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Ввод 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Программа получает на вход количество чисел в последовательности, а затем сами числа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……</a:t>
            </a:r>
          </a:p>
          <a:p>
            <a:pPr>
              <a:buNone/>
            </a:pPr>
            <a:r>
              <a:rPr lang="en-US" dirty="0" smtClean="0"/>
              <a:t>n=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pPr>
              <a:buNone/>
            </a:pPr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in range(n):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a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if &lt;</a:t>
            </a:r>
            <a:r>
              <a:rPr lang="ru-RU" dirty="0" smtClean="0"/>
              <a:t>условие</a:t>
            </a:r>
            <a:r>
              <a:rPr lang="en-US" dirty="0" smtClean="0"/>
              <a:t>&gt;: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&lt;</a:t>
            </a:r>
            <a:r>
              <a:rPr lang="ru-RU" dirty="0" smtClean="0"/>
              <a:t>тело ветвления</a:t>
            </a:r>
            <a:r>
              <a:rPr lang="en-US" dirty="0" smtClean="0"/>
              <a:t> </a:t>
            </a:r>
            <a:r>
              <a:rPr lang="tt-RU" dirty="0" smtClean="0"/>
              <a:t>при истинности условия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else: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tt-RU" dirty="0" smtClean="0"/>
              <a:t>       </a:t>
            </a:r>
            <a:r>
              <a:rPr lang="en-US" dirty="0" smtClean="0"/>
              <a:t>&lt;</a:t>
            </a:r>
            <a:r>
              <a:rPr lang="ru-RU" dirty="0" smtClean="0"/>
              <a:t>тело ветвления</a:t>
            </a:r>
            <a:r>
              <a:rPr lang="en-US" dirty="0" smtClean="0"/>
              <a:t> </a:t>
            </a:r>
            <a:r>
              <a:rPr lang="tt-RU" dirty="0" smtClean="0"/>
              <a:t>при истинности условия</a:t>
            </a:r>
            <a:r>
              <a:rPr lang="en-US" dirty="0" smtClean="0"/>
              <a:t>&gt;</a:t>
            </a:r>
            <a:endParaRPr lang="tt-RU" dirty="0" smtClean="0"/>
          </a:p>
          <a:p>
            <a:pPr>
              <a:buNone/>
            </a:pPr>
            <a:r>
              <a:rPr lang="en-US" dirty="0" smtClean="0"/>
              <a:t>print(</a:t>
            </a:r>
            <a:r>
              <a:rPr lang="ru-RU" dirty="0" smtClean="0"/>
              <a:t>ответ)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Напишите программу, которая по двум данным натуральным числам </a:t>
            </a:r>
            <a:r>
              <a:rPr lang="ru-RU" sz="2400" i="1" dirty="0" err="1" smtClean="0">
                <a:solidFill>
                  <a:srgbClr val="FF0000"/>
                </a:solidFill>
              </a:rPr>
              <a:t>a</a:t>
            </a:r>
            <a:r>
              <a:rPr lang="ru-RU" sz="2400" dirty="0" smtClean="0">
                <a:solidFill>
                  <a:srgbClr val="FF0000"/>
                </a:solidFill>
              </a:rPr>
              <a:t> и </a:t>
            </a:r>
            <a:r>
              <a:rPr lang="ru-RU" sz="2400" i="1" dirty="0" err="1" smtClean="0">
                <a:solidFill>
                  <a:srgbClr val="FF0000"/>
                </a:solidFill>
              </a:rPr>
              <a:t>b</a:t>
            </a:r>
            <a:r>
              <a:rPr lang="ru-RU" sz="2400" dirty="0" smtClean="0">
                <a:solidFill>
                  <a:srgbClr val="FF0000"/>
                </a:solidFill>
              </a:rPr>
              <a:t>, не превосходящим 30000, подсчитывает количество четных натуральных чисел на отрезке [</a:t>
            </a:r>
            <a:r>
              <a:rPr lang="ru-RU" sz="2400" i="1" dirty="0" err="1" smtClean="0">
                <a:solidFill>
                  <a:srgbClr val="FF0000"/>
                </a:solidFill>
              </a:rPr>
              <a:t>a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i="1" dirty="0" err="1" smtClean="0">
                <a:solidFill>
                  <a:srgbClr val="FF0000"/>
                </a:solidFill>
              </a:rPr>
              <a:t>b</a:t>
            </a:r>
            <a:r>
              <a:rPr lang="ru-RU" sz="2400" dirty="0" smtClean="0">
                <a:solidFill>
                  <a:srgbClr val="FF0000"/>
                </a:solidFill>
              </a:rPr>
              <a:t>] (включая концы отрезка). Программа получает на вход два натуральных числа </a:t>
            </a:r>
            <a:r>
              <a:rPr lang="ru-RU" sz="2400" i="1" dirty="0" err="1" smtClean="0">
                <a:solidFill>
                  <a:srgbClr val="FF0000"/>
                </a:solidFill>
              </a:rPr>
              <a:t>a</a:t>
            </a:r>
            <a:r>
              <a:rPr lang="ru-RU" sz="2400" dirty="0" smtClean="0">
                <a:solidFill>
                  <a:srgbClr val="FF0000"/>
                </a:solidFill>
              </a:rPr>
              <a:t> и </a:t>
            </a:r>
            <a:r>
              <a:rPr lang="ru-RU" sz="2400" i="1" dirty="0" err="1" smtClean="0">
                <a:solidFill>
                  <a:srgbClr val="FF0000"/>
                </a:solidFill>
              </a:rPr>
              <a:t>b</a:t>
            </a:r>
            <a:r>
              <a:rPr lang="ru-RU" sz="2400" dirty="0" smtClean="0">
                <a:solidFill>
                  <a:srgbClr val="FF0000"/>
                </a:solidFill>
              </a:rPr>
              <a:t>, при этом гарантируется, что 1 ≤ </a:t>
            </a:r>
            <a:r>
              <a:rPr lang="ru-RU" sz="2400" i="1" dirty="0" err="1" smtClean="0">
                <a:solidFill>
                  <a:srgbClr val="FF0000"/>
                </a:solidFill>
              </a:rPr>
              <a:t>a</a:t>
            </a:r>
            <a:r>
              <a:rPr lang="ru-RU" sz="2400" dirty="0" smtClean="0">
                <a:solidFill>
                  <a:srgbClr val="FF0000"/>
                </a:solidFill>
              </a:rPr>
              <a:t> ≤ </a:t>
            </a:r>
            <a:r>
              <a:rPr lang="ru-RU" sz="2400" i="1" dirty="0" err="1" smtClean="0">
                <a:solidFill>
                  <a:srgbClr val="FF0000"/>
                </a:solidFill>
              </a:rPr>
              <a:t>b</a:t>
            </a:r>
            <a:r>
              <a:rPr lang="ru-RU" sz="2400" dirty="0" smtClean="0">
                <a:solidFill>
                  <a:srgbClr val="FF0000"/>
                </a:solidFill>
              </a:rPr>
              <a:t> ≤ 30000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147248" cy="392129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……</a:t>
            </a:r>
          </a:p>
          <a:p>
            <a:pPr>
              <a:buNone/>
            </a:pPr>
            <a:r>
              <a:rPr lang="en-US" dirty="0"/>
              <a:t>a</a:t>
            </a:r>
            <a:r>
              <a:rPr lang="en-US" dirty="0" smtClean="0"/>
              <a:t>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pPr>
              <a:buNone/>
            </a:pPr>
            <a:r>
              <a:rPr lang="en-US" dirty="0"/>
              <a:t>b</a:t>
            </a:r>
            <a:r>
              <a:rPr lang="en-US" dirty="0" smtClean="0"/>
              <a:t>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pPr>
              <a:buNone/>
            </a:pPr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in range(a,b+1):</a:t>
            </a:r>
          </a:p>
          <a:p>
            <a:pPr>
              <a:buNone/>
            </a:pPr>
            <a:r>
              <a:rPr lang="en-US" dirty="0" smtClean="0"/>
              <a:t>    a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pPr>
              <a:buNone/>
            </a:pPr>
            <a:r>
              <a:rPr lang="en-US" dirty="0" smtClean="0"/>
              <a:t>    if &lt;</a:t>
            </a:r>
            <a:r>
              <a:rPr lang="ru-RU" dirty="0" smtClean="0"/>
              <a:t>условие</a:t>
            </a:r>
            <a:r>
              <a:rPr lang="en-US" dirty="0" smtClean="0"/>
              <a:t>&gt;: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ru-RU" dirty="0" smtClean="0"/>
              <a:t>тело ветвления</a:t>
            </a:r>
            <a:r>
              <a:rPr lang="en-US" dirty="0" smtClean="0"/>
              <a:t> </a:t>
            </a:r>
            <a:r>
              <a:rPr lang="tt-RU" dirty="0" smtClean="0"/>
              <a:t>при истинности условия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else: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tt-RU" dirty="0" smtClean="0"/>
              <a:t>       </a:t>
            </a:r>
            <a:r>
              <a:rPr lang="en-US" dirty="0" smtClean="0"/>
              <a:t>&lt;</a:t>
            </a:r>
            <a:r>
              <a:rPr lang="ru-RU" dirty="0" smtClean="0"/>
              <a:t>тело ветвления</a:t>
            </a:r>
            <a:r>
              <a:rPr lang="en-US" dirty="0" smtClean="0"/>
              <a:t> </a:t>
            </a:r>
            <a:r>
              <a:rPr lang="tt-RU" dirty="0" smtClean="0"/>
              <a:t>при истинности условия</a:t>
            </a:r>
            <a:r>
              <a:rPr lang="en-US" dirty="0" smtClean="0"/>
              <a:t>&gt;</a:t>
            </a:r>
            <a:endParaRPr lang="tt-RU" dirty="0" smtClean="0"/>
          </a:p>
          <a:p>
            <a:pPr>
              <a:buNone/>
            </a:pPr>
            <a:r>
              <a:rPr lang="en-US" dirty="0" smtClean="0"/>
              <a:t>print(</a:t>
            </a:r>
            <a:r>
              <a:rPr lang="ru-RU" dirty="0" smtClean="0"/>
              <a:t>ответ)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6949287" cy="600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4638"/>
            <a:ext cx="31066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Циклы с условием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04248" y="1844824"/>
            <a:ext cx="1882552" cy="4281339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Программа получает на вход натуральные числа, количество введенных чисел неизвестно, последовательность чисел заканчивается числом 0 (0  — признак окончания ввода, не входит в последовательность)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2606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Ввод первого значения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14127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А!=0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411760" y="299695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условие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27809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27809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339752" y="56612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Ввод </a:t>
            </a:r>
            <a:r>
              <a:rPr lang="ru-RU" dirty="0"/>
              <a:t>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36096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Программа получает на вход натуральные числа, количество введенных чисел неизвестно, последовательность чисел заканчивается числом 0 (0  — признак окончания ввода, не входит в последовательность)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147248" cy="392129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……</a:t>
            </a:r>
          </a:p>
          <a:p>
            <a:pPr>
              <a:buNone/>
            </a:pPr>
            <a:r>
              <a:rPr lang="en-US" dirty="0" smtClean="0"/>
              <a:t>a=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</a:p>
          <a:p>
            <a:pPr>
              <a:buNone/>
            </a:pPr>
            <a:r>
              <a:rPr lang="en-US" dirty="0" smtClean="0"/>
              <a:t>while a!=0:</a:t>
            </a:r>
          </a:p>
          <a:p>
            <a:pPr>
              <a:buNone/>
            </a:pPr>
            <a:r>
              <a:rPr lang="en-US" dirty="0" smtClean="0"/>
              <a:t>    if &lt;</a:t>
            </a:r>
            <a:r>
              <a:rPr lang="ru-RU" dirty="0" smtClean="0"/>
              <a:t>условие</a:t>
            </a:r>
            <a:r>
              <a:rPr lang="en-US" dirty="0" smtClean="0"/>
              <a:t>&gt;:</a:t>
            </a:r>
          </a:p>
          <a:p>
            <a:pPr>
              <a:buNone/>
            </a:pPr>
            <a:r>
              <a:rPr lang="en-US" dirty="0" smtClean="0"/>
              <a:t>        &lt;</a:t>
            </a:r>
            <a:r>
              <a:rPr lang="ru-RU" dirty="0" smtClean="0"/>
              <a:t>тело ветвления</a:t>
            </a:r>
            <a:r>
              <a:rPr lang="en-US" dirty="0" smtClean="0"/>
              <a:t> </a:t>
            </a:r>
            <a:r>
              <a:rPr lang="tt-RU" dirty="0" smtClean="0"/>
              <a:t>при истинности условия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else: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tt-RU" dirty="0" smtClean="0"/>
              <a:t>       </a:t>
            </a:r>
            <a:r>
              <a:rPr lang="en-US" dirty="0" smtClean="0"/>
              <a:t>&lt;</a:t>
            </a:r>
            <a:r>
              <a:rPr lang="ru-RU" dirty="0" smtClean="0"/>
              <a:t>тело ветвления</a:t>
            </a:r>
            <a:r>
              <a:rPr lang="en-US" dirty="0" smtClean="0"/>
              <a:t> </a:t>
            </a:r>
            <a:r>
              <a:rPr lang="tt-RU" dirty="0" smtClean="0"/>
              <a:t>при истинности условия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a = </a:t>
            </a:r>
            <a:r>
              <a:rPr lang="en-US" dirty="0" err="1" smtClean="0"/>
              <a:t>int</a:t>
            </a:r>
            <a:r>
              <a:rPr lang="en-US" dirty="0" smtClean="0"/>
              <a:t>(input())</a:t>
            </a:r>
            <a:endParaRPr lang="tt-RU" dirty="0" smtClean="0"/>
          </a:p>
          <a:p>
            <a:pPr>
              <a:buNone/>
            </a:pPr>
            <a:r>
              <a:rPr lang="en-US" dirty="0" smtClean="0"/>
              <a:t>print(</a:t>
            </a:r>
            <a:r>
              <a:rPr lang="ru-RU" dirty="0" smtClean="0"/>
              <a:t>ответ)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tt-RU" dirty="0" smtClean="0">
                <a:solidFill>
                  <a:srgbClr val="FF0000"/>
                </a:solidFill>
              </a:rPr>
              <a:t>Варианты условий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052736"/>
          <a:ext cx="8363272" cy="507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Числа кратные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51520" y="3717032"/>
            <a:ext cx="4040188" cy="154215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Двухзначные, трехзначные числа </a:t>
            </a:r>
            <a:r>
              <a:rPr lang="ru-RU" dirty="0" err="1" smtClean="0"/>
              <a:t>и.т.д</a:t>
            </a:r>
            <a:endParaRPr lang="ru-RU" dirty="0" smtClean="0"/>
          </a:p>
          <a:p>
            <a:r>
              <a:rPr lang="en-US" dirty="0" smtClean="0"/>
              <a:t>If a&gt;9 and a&lt;100:</a:t>
            </a:r>
          </a:p>
          <a:p>
            <a:r>
              <a:rPr lang="en-US" dirty="0" smtClean="0"/>
              <a:t>      &lt;&gt;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978123"/>
          </a:xfrm>
        </p:spPr>
        <p:txBody>
          <a:bodyPr>
            <a:normAutofit fontScale="92500" lnSpcReduction="20000"/>
          </a:bodyPr>
          <a:lstStyle/>
          <a:p>
            <a:pPr lvl="0"/>
            <a:endParaRPr lang="en-US" dirty="0" smtClean="0"/>
          </a:p>
          <a:p>
            <a:pPr lvl="0"/>
            <a:r>
              <a:rPr lang="ru-RU" dirty="0" smtClean="0"/>
              <a:t>Числа оканчивающиеся на цифру…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89408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</a:t>
            </a:r>
            <a:r>
              <a:rPr lang="en-US" smtClean="0"/>
              <a:t>a % </a:t>
            </a:r>
            <a:r>
              <a:rPr lang="en-US" dirty="0" smtClean="0"/>
              <a:t>10==b:</a:t>
            </a:r>
          </a:p>
          <a:p>
            <a:r>
              <a:rPr lang="en-US" dirty="0"/>
              <a:t> </a:t>
            </a:r>
            <a:r>
              <a:rPr lang="en-US" dirty="0" smtClean="0"/>
              <a:t>   &lt;&gt;</a:t>
            </a:r>
            <a:endParaRPr lang="ru-RU" dirty="0"/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609600" y="2327275"/>
            <a:ext cx="4040188" cy="1542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a % b == 0: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&lt;&gt;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4644008" y="4005064"/>
            <a:ext cx="4040188" cy="25202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t-RU" sz="3500" noProof="0" dirty="0" smtClean="0"/>
              <a:t>Четные числа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500" dirty="0" smtClean="0"/>
              <a:t>If a%2 == 0: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500" dirty="0" smtClean="0"/>
              <a:t>    &lt;&gt;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t-RU" sz="3500" noProof="0" dirty="0" smtClean="0"/>
              <a:t>Нечетные числа</a:t>
            </a:r>
            <a:endParaRPr lang="en-US" sz="3500" noProof="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500" dirty="0"/>
              <a:t>If a%2 </a:t>
            </a:r>
            <a:r>
              <a:rPr lang="en-US" sz="3500" dirty="0" smtClean="0"/>
              <a:t>!= </a:t>
            </a:r>
            <a:r>
              <a:rPr lang="en-US" sz="3500" dirty="0"/>
              <a:t>0: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500" dirty="0" smtClean="0"/>
              <a:t>    &lt;&gt;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tt-RU" sz="2400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3573016"/>
            <a:ext cx="2697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Четные и нечетные числа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1024</Words>
  <Application>Microsoft Office PowerPoint</Application>
  <PresentationFormat>Экран (4:3)</PresentationFormat>
  <Paragraphs>209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Практикум «Как решить задание  ОГЭ по информатике: разбор на Python» </vt:lpstr>
      <vt:lpstr> Типичные условия задач </vt:lpstr>
      <vt:lpstr>Циклы со счетчиком </vt:lpstr>
      <vt:lpstr> Программа получает на вход количество чисел в последовательности, а затем сами числа </vt:lpstr>
      <vt:lpstr>Напишите программу, которая по двум данным натуральным числам a и b, не превосходящим 30000, подсчитывает количество четных натуральных чисел на отрезке [a, b] (включая концы отрезка). Программа получает на вход два натуральных числа a и b, при этом гарантируется, что 1 ≤ a ≤ b ≤ 30000 </vt:lpstr>
      <vt:lpstr>Циклы с условием </vt:lpstr>
      <vt:lpstr>Программа получает на вход натуральные числа, количество введенных чисел неизвестно, последовательность чисел заканчивается числом 0 (0  — признак окончания ввода, не входит в последовательность) </vt:lpstr>
      <vt:lpstr>Варианты условий</vt:lpstr>
      <vt:lpstr> </vt:lpstr>
      <vt:lpstr>Презентация PowerPoint</vt:lpstr>
      <vt:lpstr>Типовые задачи</vt:lpstr>
      <vt:lpstr>Презентация PowerPoint</vt:lpstr>
      <vt:lpstr>Типовые задачи</vt:lpstr>
      <vt:lpstr>Презентация PowerPoint</vt:lpstr>
      <vt:lpstr>Типовые задачи</vt:lpstr>
      <vt:lpstr>Презентация PowerPoint</vt:lpstr>
      <vt:lpstr>Типовые задачи</vt:lpstr>
      <vt:lpstr>Презентация PowerPoint</vt:lpstr>
      <vt:lpstr>Более сложные задачи</vt:lpstr>
      <vt:lpstr>Презентация PowerPoint</vt:lpstr>
      <vt:lpstr>Типичные ошибки</vt:lpstr>
      <vt:lpstr>Рекомендации по подготовке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Циклы со счетчиком</dc:title>
  <dc:creator>Admin</dc:creator>
  <cp:lastModifiedBy>User</cp:lastModifiedBy>
  <cp:revision>44</cp:revision>
  <dcterms:created xsi:type="dcterms:W3CDTF">2025-11-17T15:57:37Z</dcterms:created>
  <dcterms:modified xsi:type="dcterms:W3CDTF">2025-11-24T09:38:11Z</dcterms:modified>
</cp:coreProperties>
</file>